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handoutMasterIdLst>
    <p:handoutMasterId r:id="rId7"/>
  </p:handoutMasterIdLst>
  <p:sldIdLst>
    <p:sldId id="256" r:id="rId2"/>
    <p:sldId id="257" r:id="rId3"/>
    <p:sldId id="261" r:id="rId4"/>
    <p:sldId id="260" r:id="rId5"/>
  </p:sldIdLst>
  <p:sldSz cx="6858000" cy="9906000" type="A4"/>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D3C1F5D-60F6-EDCF-D56E-6794F085DDF2}" name="Ruzi Bibi Hussain" initials="RBH" userId="S::Ruzi.BibiHussain@higginspartnerships.co.uk::b8d9baa7-1e2d-48ea-9a13-19b558c60bab" providerId="AD"/>
  <p188:author id="{620F90F6-406E-DCEF-D909-CA64390F8BBE}" name="Christopher  Sharp" initials="CS" userId="S::christophers@commcommuk.com::b9787bff-803c-4fe0-92d6-e59ffbf16cc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E83B59-3746-4AF1-9A35-D1CED8A9A9A4}" v="35" dt="2023-05-11T09:50:39.198"/>
  </p1510:revLst>
</p1510:revInfo>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9EDF4"/>
          </a:solidFill>
        </a:fill>
      </a:tcStyle>
    </a:wholeTbl>
    <a:band1H>
      <a:tcStyle>
        <a:tcBdr/>
        <a:fill>
          <a:solidFill>
            <a:srgbClr val="D0D8E8"/>
          </a:solidFill>
        </a:fill>
      </a:tcStyle>
    </a:band1H>
    <a:band2H>
      <a:tcStyle>
        <a:tcBdr/>
      </a:tcStyle>
    </a:band2H>
    <a:band1V>
      <a:tcStyle>
        <a:tcBdr/>
        <a:fill>
          <a:solidFill>
            <a:srgbClr val="D0D8E8"/>
          </a:solidFill>
        </a:fill>
      </a:tcStyle>
    </a:band1V>
    <a:band2V>
      <a:tcStyle>
        <a:tcBdr/>
      </a:tcStyle>
    </a:band2V>
    <a:lastCol>
      <a:tcTxStyle b="on">
        <a:font>
          <a:latin typeface="+mn-lt"/>
          <a:ea typeface="+mn-ea"/>
          <a:cs typeface="+mn-cs"/>
        </a:font>
        <a:srgbClr val="FFFFFF"/>
      </a:tcTxStyle>
      <a:tcStyle>
        <a:tcBdr/>
        <a:fill>
          <a:solidFill>
            <a:srgbClr val="4F81BD"/>
          </a:solidFill>
        </a:fill>
      </a:tcStyle>
    </a:lastCol>
    <a:firstCol>
      <a:tcTxStyle b="on">
        <a:font>
          <a:latin typeface="+mn-lt"/>
          <a:ea typeface="+mn-ea"/>
          <a:cs typeface="+mn-cs"/>
        </a:font>
        <a:srgbClr val="FFFFFF"/>
      </a:tcTxStyle>
      <a:tcStyle>
        <a:tcBdr/>
        <a:fill>
          <a:solidFill>
            <a:srgbClr val="4F81BD"/>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4F81BD"/>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4F81BD"/>
          </a:solidFill>
        </a:fill>
      </a:tcStyle>
    </a:firstRow>
  </a:tblStyle>
  <a:tblStyle styleId="{073A0DAA-6AF3-43AB-8588-CEC1D06C72B9}"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7E7E7"/>
          </a:solidFill>
        </a:fill>
      </a:tcStyle>
    </a:wholeTbl>
    <a:band1H>
      <a:tcStyle>
        <a:tcBdr/>
        <a:fill>
          <a:solidFill>
            <a:srgbClr val="CBCBCB"/>
          </a:solidFill>
        </a:fill>
      </a:tcStyle>
    </a:band1H>
    <a:band2H>
      <a:tcStyle>
        <a:tcBdr/>
      </a:tcStyle>
    </a:band2H>
    <a:band1V>
      <a:tcStyle>
        <a:tcBdr/>
        <a:fill>
          <a:solidFill>
            <a:srgbClr val="CBCBCB"/>
          </a:solidFill>
        </a:fill>
      </a:tcStyle>
    </a:band1V>
    <a:band2V>
      <a:tcStyle>
        <a:tcBdr/>
      </a:tcStyle>
    </a:band2V>
    <a:lastCol>
      <a:tcTxStyle b="on">
        <a:font>
          <a:latin typeface="+mn-lt"/>
          <a:ea typeface="+mn-ea"/>
          <a:cs typeface="+mn-cs"/>
        </a:font>
        <a:srgbClr val="FFFFFF"/>
      </a:tcTxStyle>
      <a:tcStyle>
        <a:tcBdr/>
        <a:fill>
          <a:solidFill>
            <a:srgbClr val="000000"/>
          </a:solidFill>
        </a:fill>
      </a:tcStyle>
    </a:lastCol>
    <a:firstCol>
      <a:tcTxStyle b="on">
        <a:font>
          <a:latin typeface="+mn-lt"/>
          <a:ea typeface="+mn-ea"/>
          <a:cs typeface="+mn-cs"/>
        </a:font>
        <a:srgbClr val="FFFFFF"/>
      </a:tcTxStyle>
      <a:tcStyle>
        <a:tcBdr/>
        <a:fill>
          <a:solidFill>
            <a:srgbClr val="000000"/>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000000"/>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10" autoAdjust="0"/>
    <p:restoredTop sz="94660"/>
  </p:normalViewPr>
  <p:slideViewPr>
    <p:cSldViewPr snapToGrid="0" showGuides="1">
      <p:cViewPr varScale="1">
        <p:scale>
          <a:sx n="54" d="100"/>
          <a:sy n="54" d="100"/>
        </p:scale>
        <p:origin x="2635" y="77"/>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8/10/relationships/authors" Target="authors.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14F04DD-4041-9165-1D8B-42390F83CFB8}"/>
              </a:ext>
            </a:extLst>
          </p:cNvPr>
          <p:cNvSpPr txBox="1">
            <a:spLocks noGrp="1"/>
          </p:cNvSpPr>
          <p:nvPr>
            <p:ph type="hdr" sz="quarter"/>
          </p:nvPr>
        </p:nvSpPr>
        <p:spPr>
          <a:xfrm>
            <a:off x="0" y="0"/>
            <a:ext cx="2945657" cy="496336"/>
          </a:xfrm>
          <a:prstGeom prst="rect">
            <a:avLst/>
          </a:prstGeom>
          <a:noFill/>
          <a:ln>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200" b="0" i="0" u="none" strike="noStrike" kern="1200" cap="none" spc="0" baseline="0">
              <a:solidFill>
                <a:srgbClr val="000000"/>
              </a:solidFill>
              <a:uFillTx/>
              <a:latin typeface="Calibri"/>
            </a:endParaRPr>
          </a:p>
        </p:txBody>
      </p:sp>
      <p:sp>
        <p:nvSpPr>
          <p:cNvPr id="3" name="Date Placeholder 2">
            <a:extLst>
              <a:ext uri="{FF2B5EF4-FFF2-40B4-BE49-F238E27FC236}">
                <a16:creationId xmlns:a16="http://schemas.microsoft.com/office/drawing/2014/main" id="{99C36AEC-8121-16AD-B8A7-402CC8C57160}"/>
              </a:ext>
            </a:extLst>
          </p:cNvPr>
          <p:cNvSpPr txBox="1">
            <a:spLocks noGrp="1"/>
          </p:cNvSpPr>
          <p:nvPr>
            <p:ph type="dt" sz="quarter" idx="1"/>
          </p:nvPr>
        </p:nvSpPr>
        <p:spPr>
          <a:xfrm>
            <a:off x="3850446" y="0"/>
            <a:ext cx="2945657" cy="496336"/>
          </a:xfrm>
          <a:prstGeom prst="rect">
            <a:avLst/>
          </a:prstGeom>
          <a:noFill/>
          <a:ln>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7031D11-ACEE-4553-90BA-C54A18B05BA0}" type="datetime1">
              <a:rPr lang="en-GB" sz="1200" b="0" i="0" u="none" strike="noStrike" kern="1200" cap="none" spc="0" baseline="0">
                <a:solidFill>
                  <a:srgbClr val="000000"/>
                </a:solidFill>
                <a:uFillTx/>
                <a:latin typeface="Calibri"/>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12/05/2023</a:t>
            </a:fld>
            <a:endParaRPr lang="en-GB" sz="1200" b="0" i="0" u="none" strike="noStrike" kern="1200" cap="none" spc="0" baseline="0">
              <a:solidFill>
                <a:srgbClr val="000000"/>
              </a:solidFill>
              <a:uFillTx/>
              <a:latin typeface="Calibri"/>
            </a:endParaRPr>
          </a:p>
        </p:txBody>
      </p:sp>
      <p:sp>
        <p:nvSpPr>
          <p:cNvPr id="4" name="Footer Placeholder 3">
            <a:extLst>
              <a:ext uri="{FF2B5EF4-FFF2-40B4-BE49-F238E27FC236}">
                <a16:creationId xmlns:a16="http://schemas.microsoft.com/office/drawing/2014/main" id="{A0C4B56B-AE2F-3F8B-849B-ECB4F93BE57B}"/>
              </a:ext>
            </a:extLst>
          </p:cNvPr>
          <p:cNvSpPr txBox="1">
            <a:spLocks noGrp="1"/>
          </p:cNvSpPr>
          <p:nvPr>
            <p:ph type="ftr" sz="quarter" idx="2"/>
          </p:nvPr>
        </p:nvSpPr>
        <p:spPr>
          <a:xfrm>
            <a:off x="0" y="9428579"/>
            <a:ext cx="2945657" cy="496336"/>
          </a:xfrm>
          <a:prstGeom prst="rect">
            <a:avLst/>
          </a:prstGeom>
          <a:noFill/>
          <a:ln>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200" b="0" i="0" u="none" strike="noStrike" kern="1200" cap="none" spc="0" baseline="0">
              <a:solidFill>
                <a:srgbClr val="000000"/>
              </a:solidFill>
              <a:uFillTx/>
              <a:latin typeface="Calibri"/>
            </a:endParaRPr>
          </a:p>
        </p:txBody>
      </p:sp>
      <p:sp>
        <p:nvSpPr>
          <p:cNvPr id="5" name="Slide Number Placeholder 4">
            <a:extLst>
              <a:ext uri="{FF2B5EF4-FFF2-40B4-BE49-F238E27FC236}">
                <a16:creationId xmlns:a16="http://schemas.microsoft.com/office/drawing/2014/main" id="{BB1797E4-DCFB-D14D-10FF-A9AAA4274679}"/>
              </a:ext>
            </a:extLst>
          </p:cNvPr>
          <p:cNvSpPr txBox="1">
            <a:spLocks noGrp="1"/>
          </p:cNvSpPr>
          <p:nvPr>
            <p:ph type="sldNum" sz="quarter" idx="3"/>
          </p:nvPr>
        </p:nvSpPr>
        <p:spPr>
          <a:xfrm>
            <a:off x="3850446" y="9428579"/>
            <a:ext cx="2945657" cy="496336"/>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5D4E809-FF05-49E9-9180-61B50A44BF00}" type="slidenum">
              <a:t>‹#›</a:t>
            </a:fld>
            <a:endParaRPr lang="en-GB"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2870334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C379691-207E-53AE-A5A5-8BFC96F7F23B}"/>
              </a:ext>
            </a:extLst>
          </p:cNvPr>
          <p:cNvSpPr txBox="1">
            <a:spLocks noGrp="1"/>
          </p:cNvSpPr>
          <p:nvPr>
            <p:ph type="hdr" sz="quarter"/>
          </p:nvPr>
        </p:nvSpPr>
        <p:spPr>
          <a:xfrm>
            <a:off x="0" y="0"/>
            <a:ext cx="2946397" cy="496884"/>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endParaRPr lang="en-GB"/>
          </a:p>
        </p:txBody>
      </p:sp>
      <p:sp>
        <p:nvSpPr>
          <p:cNvPr id="3" name="Date Placeholder 2">
            <a:extLst>
              <a:ext uri="{FF2B5EF4-FFF2-40B4-BE49-F238E27FC236}">
                <a16:creationId xmlns:a16="http://schemas.microsoft.com/office/drawing/2014/main" id="{DEDA7B29-6EBB-868A-C84F-538251C7AAFA}"/>
              </a:ext>
            </a:extLst>
          </p:cNvPr>
          <p:cNvSpPr txBox="1">
            <a:spLocks noGrp="1"/>
          </p:cNvSpPr>
          <p:nvPr>
            <p:ph type="dt" idx="1"/>
          </p:nvPr>
        </p:nvSpPr>
        <p:spPr>
          <a:xfrm>
            <a:off x="3849688" y="0"/>
            <a:ext cx="2946397" cy="496884"/>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fld id="{B226486F-F9FF-4B7D-A92A-1896B62D979A}" type="datetime1">
              <a:rPr lang="en-GB"/>
              <a:pPr lvl="0"/>
              <a:t>12/05/2023</a:t>
            </a:fld>
            <a:endParaRPr lang="en-GB"/>
          </a:p>
        </p:txBody>
      </p:sp>
      <p:sp>
        <p:nvSpPr>
          <p:cNvPr id="4" name="Slide Image Placeholder 3">
            <a:extLst>
              <a:ext uri="{FF2B5EF4-FFF2-40B4-BE49-F238E27FC236}">
                <a16:creationId xmlns:a16="http://schemas.microsoft.com/office/drawing/2014/main" id="{15A9EE08-471D-ECD9-67F6-A3FABD804228}"/>
              </a:ext>
            </a:extLst>
          </p:cNvPr>
          <p:cNvSpPr>
            <a:spLocks noGrp="1" noRot="1" noChangeAspect="1"/>
          </p:cNvSpPr>
          <p:nvPr>
            <p:ph type="sldImg" idx="2"/>
          </p:nvPr>
        </p:nvSpPr>
        <p:spPr>
          <a:xfrm>
            <a:off x="2239959" y="1241426"/>
            <a:ext cx="2317747" cy="3349620"/>
          </a:xfrm>
          <a:prstGeom prst="rect">
            <a:avLst/>
          </a:prstGeom>
          <a:noFill/>
          <a:ln w="12701">
            <a:solidFill>
              <a:srgbClr val="000000"/>
            </a:solidFill>
            <a:prstDash val="solid"/>
          </a:ln>
        </p:spPr>
      </p:sp>
      <p:sp>
        <p:nvSpPr>
          <p:cNvPr id="5" name="Notes Placeholder 4">
            <a:extLst>
              <a:ext uri="{FF2B5EF4-FFF2-40B4-BE49-F238E27FC236}">
                <a16:creationId xmlns:a16="http://schemas.microsoft.com/office/drawing/2014/main" id="{A4BB02EC-3712-8AEE-35E1-CDE63081A9BE}"/>
              </a:ext>
            </a:extLst>
          </p:cNvPr>
          <p:cNvSpPr txBox="1">
            <a:spLocks noGrp="1"/>
          </p:cNvSpPr>
          <p:nvPr>
            <p:ph type="body" sz="quarter" idx="3"/>
          </p:nvPr>
        </p:nvSpPr>
        <p:spPr>
          <a:xfrm>
            <a:off x="679454" y="4776789"/>
            <a:ext cx="5438778" cy="3908429"/>
          </a:xfrm>
          <a:prstGeom prst="rect">
            <a:avLst/>
          </a:prstGeom>
          <a:noFill/>
          <a:ln>
            <a:noFill/>
          </a:ln>
        </p:spPr>
        <p:txBody>
          <a:bodyPr vert="horz" wrap="square" lIns="91440" tIns="45720" rIns="91440" bIns="4572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12563A74-E772-11C8-E88B-1BE6E3A20CC2}"/>
              </a:ext>
            </a:extLst>
          </p:cNvPr>
          <p:cNvSpPr txBox="1">
            <a:spLocks noGrp="1"/>
          </p:cNvSpPr>
          <p:nvPr>
            <p:ph type="ftr" sz="quarter" idx="4"/>
          </p:nvPr>
        </p:nvSpPr>
        <p:spPr>
          <a:xfrm>
            <a:off x="0" y="9429750"/>
            <a:ext cx="2946397" cy="496884"/>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endParaRPr lang="en-GB"/>
          </a:p>
        </p:txBody>
      </p:sp>
      <p:sp>
        <p:nvSpPr>
          <p:cNvPr id="7" name="Slide Number Placeholder 6">
            <a:extLst>
              <a:ext uri="{FF2B5EF4-FFF2-40B4-BE49-F238E27FC236}">
                <a16:creationId xmlns:a16="http://schemas.microsoft.com/office/drawing/2014/main" id="{F612AF64-8841-BE1A-F426-AA930F18112C}"/>
              </a:ext>
            </a:extLst>
          </p:cNvPr>
          <p:cNvSpPr txBox="1">
            <a:spLocks noGrp="1"/>
          </p:cNvSpPr>
          <p:nvPr>
            <p:ph type="sldNum" sz="quarter" idx="5"/>
          </p:nvPr>
        </p:nvSpPr>
        <p:spPr>
          <a:xfrm>
            <a:off x="3849688" y="9429750"/>
            <a:ext cx="2946397" cy="496884"/>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fld id="{4C442231-1D14-474E-89D3-955B8A15850F}" type="slidenum">
              <a:t>‹#›</a:t>
            </a:fld>
            <a:endParaRPr lang="en-GB"/>
          </a:p>
        </p:txBody>
      </p:sp>
    </p:spTree>
    <p:extLst>
      <p:ext uri="{BB962C8B-B14F-4D97-AF65-F5344CB8AC3E}">
        <p14:creationId xmlns:p14="http://schemas.microsoft.com/office/powerpoint/2010/main" val="413379532"/>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9963" y="1241425"/>
            <a:ext cx="2317750"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lvl="0"/>
            <a:fld id="{4C442231-1D14-474E-89D3-955B8A15850F}" type="slidenum">
              <a:rPr lang="en-GB" smtClean="0"/>
              <a:t>2</a:t>
            </a:fld>
            <a:endParaRPr lang="en-GB"/>
          </a:p>
        </p:txBody>
      </p:sp>
    </p:spTree>
    <p:extLst>
      <p:ext uri="{BB962C8B-B14F-4D97-AF65-F5344CB8AC3E}">
        <p14:creationId xmlns:p14="http://schemas.microsoft.com/office/powerpoint/2010/main" val="1522211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DBEB12-E0E5-2982-4C3C-2D26B179E92D}"/>
              </a:ext>
            </a:extLst>
          </p:cNvPr>
          <p:cNvSpPr>
            <a:spLocks noGrp="1" noRot="1" noChangeAspect="1"/>
          </p:cNvSpPr>
          <p:nvPr>
            <p:ph type="sldImg"/>
          </p:nvPr>
        </p:nvSpPr>
        <p:spPr>
          <a:xfrm>
            <a:off x="2239963" y="1241425"/>
            <a:ext cx="2317750" cy="3349625"/>
          </a:xfrm>
        </p:spPr>
      </p:sp>
      <p:sp>
        <p:nvSpPr>
          <p:cNvPr id="3" name="Notes Placeholder 2">
            <a:extLst>
              <a:ext uri="{FF2B5EF4-FFF2-40B4-BE49-F238E27FC236}">
                <a16:creationId xmlns:a16="http://schemas.microsoft.com/office/drawing/2014/main" id="{61888CB7-0EF2-20DA-0230-F901516A3A5C}"/>
              </a:ext>
            </a:extLst>
          </p:cNvPr>
          <p:cNvSpPr txBox="1">
            <a:spLocks noGrp="1"/>
          </p:cNvSpPr>
          <p:nvPr>
            <p:ph type="body" sz="quarter" idx="1"/>
          </p:nvPr>
        </p:nvSpPr>
        <p:spPr/>
        <p:txBody>
          <a:bodyPr/>
          <a:lstStyle/>
          <a:p>
            <a:endParaRPr lang="en-GB"/>
          </a:p>
        </p:txBody>
      </p:sp>
      <p:sp>
        <p:nvSpPr>
          <p:cNvPr id="4" name="Slide Number Placeholder 3">
            <a:extLst>
              <a:ext uri="{FF2B5EF4-FFF2-40B4-BE49-F238E27FC236}">
                <a16:creationId xmlns:a16="http://schemas.microsoft.com/office/drawing/2014/main" id="{B21312D8-1986-9D73-3801-41C4231DDE2E}"/>
              </a:ext>
            </a:extLst>
          </p:cNvPr>
          <p:cNvSpPr txBox="1"/>
          <p:nvPr/>
        </p:nvSpPr>
        <p:spPr>
          <a:xfrm>
            <a:off x="3849688" y="9429750"/>
            <a:ext cx="2946397" cy="496884"/>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8D68FE0-DBE4-463B-AA72-8F7D113C3FC3}" type="slidenum">
              <a:t>3</a:t>
            </a:fld>
            <a:endParaRPr lang="en-GB" sz="1200" b="0" i="0" u="none" strike="noStrike" kern="1200" cap="none" spc="0" baseline="0">
              <a:solidFill>
                <a:srgbClr val="000000"/>
              </a:solidFill>
              <a:uFillTx/>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7A90E-052D-9219-F857-912EBCEF624B}"/>
              </a:ext>
            </a:extLst>
          </p:cNvPr>
          <p:cNvSpPr txBox="1">
            <a:spLocks noGrp="1"/>
          </p:cNvSpPr>
          <p:nvPr>
            <p:ph type="ctrTitle"/>
          </p:nvPr>
        </p:nvSpPr>
        <p:spPr>
          <a:xfrm>
            <a:off x="514350" y="3077285"/>
            <a:ext cx="5829300" cy="2123364"/>
          </a:xfrm>
        </p:spPr>
        <p:txBody>
          <a:bodyPr/>
          <a:lstStyle>
            <a:lvl1pPr>
              <a:defRPr/>
            </a:lvl1pPr>
          </a:lstStyle>
          <a:p>
            <a:pPr lvl="0"/>
            <a:r>
              <a:rPr lang="en-US"/>
              <a:t>Click to edit Master title style</a:t>
            </a:r>
            <a:endParaRPr lang="en-GB"/>
          </a:p>
        </p:txBody>
      </p:sp>
      <p:sp>
        <p:nvSpPr>
          <p:cNvPr id="3" name="Subtitle 2">
            <a:extLst>
              <a:ext uri="{FF2B5EF4-FFF2-40B4-BE49-F238E27FC236}">
                <a16:creationId xmlns:a16="http://schemas.microsoft.com/office/drawing/2014/main" id="{02D3DDFD-6750-C03B-2E7F-E9A1540B1CCC}"/>
              </a:ext>
            </a:extLst>
          </p:cNvPr>
          <p:cNvSpPr txBox="1">
            <a:spLocks noGrp="1"/>
          </p:cNvSpPr>
          <p:nvPr>
            <p:ph type="subTitle" idx="1"/>
          </p:nvPr>
        </p:nvSpPr>
        <p:spPr>
          <a:xfrm>
            <a:off x="1028700" y="5613401"/>
            <a:ext cx="4800600" cy="2531534"/>
          </a:xfrm>
        </p:spPr>
        <p:txBody>
          <a:bodyPr anchorCtr="1"/>
          <a:lstStyle>
            <a:lvl1pPr marL="0" indent="0" algn="ctr">
              <a:buNone/>
              <a:defRPr>
                <a:solidFill>
                  <a:srgbClr val="898989"/>
                </a:solidFill>
              </a:defRPr>
            </a:lvl1pPr>
          </a:lstStyle>
          <a:p>
            <a:pPr lvl="0"/>
            <a:r>
              <a:rPr lang="en-US"/>
              <a:t>Click to edit Master subtitle style</a:t>
            </a:r>
            <a:endParaRPr lang="en-GB"/>
          </a:p>
        </p:txBody>
      </p:sp>
      <p:sp>
        <p:nvSpPr>
          <p:cNvPr id="4" name="Date Placeholder 3">
            <a:extLst>
              <a:ext uri="{FF2B5EF4-FFF2-40B4-BE49-F238E27FC236}">
                <a16:creationId xmlns:a16="http://schemas.microsoft.com/office/drawing/2014/main" id="{15E76595-36DB-DF8C-3A91-90EE834EF829}"/>
              </a:ext>
            </a:extLst>
          </p:cNvPr>
          <p:cNvSpPr txBox="1">
            <a:spLocks noGrp="1"/>
          </p:cNvSpPr>
          <p:nvPr>
            <p:ph type="dt" sz="half" idx="7"/>
          </p:nvPr>
        </p:nvSpPr>
        <p:spPr/>
        <p:txBody>
          <a:bodyPr/>
          <a:lstStyle>
            <a:lvl1pPr>
              <a:defRPr/>
            </a:lvl1pPr>
          </a:lstStyle>
          <a:p>
            <a:pPr lvl="0"/>
            <a:fld id="{5F7D6582-B70A-4950-95A3-5837E7B32D2F}" type="datetime1">
              <a:rPr lang="en-GB"/>
              <a:pPr lvl="0"/>
              <a:t>12/05/2023</a:t>
            </a:fld>
            <a:endParaRPr lang="en-GB"/>
          </a:p>
        </p:txBody>
      </p:sp>
      <p:sp>
        <p:nvSpPr>
          <p:cNvPr id="5" name="Footer Placeholder 4">
            <a:extLst>
              <a:ext uri="{FF2B5EF4-FFF2-40B4-BE49-F238E27FC236}">
                <a16:creationId xmlns:a16="http://schemas.microsoft.com/office/drawing/2014/main" id="{2E746CE8-3627-E73A-27CB-2400480F18ED}"/>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98245DEF-2077-3906-3F2C-98EECCE52A88}"/>
              </a:ext>
            </a:extLst>
          </p:cNvPr>
          <p:cNvSpPr txBox="1">
            <a:spLocks noGrp="1"/>
          </p:cNvSpPr>
          <p:nvPr>
            <p:ph type="sldNum" sz="quarter" idx="8"/>
          </p:nvPr>
        </p:nvSpPr>
        <p:spPr/>
        <p:txBody>
          <a:bodyPr/>
          <a:lstStyle>
            <a:lvl1pPr>
              <a:defRPr/>
            </a:lvl1pPr>
          </a:lstStyle>
          <a:p>
            <a:pPr lvl="0"/>
            <a:fld id="{454DFBDD-222D-410A-8F08-A89003371003}" type="slidenum">
              <a:t>‹#›</a:t>
            </a:fld>
            <a:endParaRPr lang="en-GB"/>
          </a:p>
        </p:txBody>
      </p:sp>
    </p:spTree>
    <p:extLst>
      <p:ext uri="{BB962C8B-B14F-4D97-AF65-F5344CB8AC3E}">
        <p14:creationId xmlns:p14="http://schemas.microsoft.com/office/powerpoint/2010/main" val="427978832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69C02-38E9-5C27-BE6F-BFA4CEEE199D}"/>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Vertical Text Placeholder 2">
            <a:extLst>
              <a:ext uri="{FF2B5EF4-FFF2-40B4-BE49-F238E27FC236}">
                <a16:creationId xmlns:a16="http://schemas.microsoft.com/office/drawing/2014/main" id="{6A44A8A2-03D9-6A5F-D414-CC62E9C94D12}"/>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3CE4B3-F0AC-ED8A-F6A2-C81C33C75D23}"/>
              </a:ext>
            </a:extLst>
          </p:cNvPr>
          <p:cNvSpPr txBox="1">
            <a:spLocks noGrp="1"/>
          </p:cNvSpPr>
          <p:nvPr>
            <p:ph type="dt" sz="half" idx="7"/>
          </p:nvPr>
        </p:nvSpPr>
        <p:spPr/>
        <p:txBody>
          <a:bodyPr/>
          <a:lstStyle>
            <a:lvl1pPr>
              <a:defRPr/>
            </a:lvl1pPr>
          </a:lstStyle>
          <a:p>
            <a:pPr lvl="0"/>
            <a:fld id="{57F59010-6F2E-4BD4-AAE6-3A6F2CDAF584}" type="datetime1">
              <a:rPr lang="en-GB"/>
              <a:pPr lvl="0"/>
              <a:t>12/05/2023</a:t>
            </a:fld>
            <a:endParaRPr lang="en-GB"/>
          </a:p>
        </p:txBody>
      </p:sp>
      <p:sp>
        <p:nvSpPr>
          <p:cNvPr id="5" name="Footer Placeholder 4">
            <a:extLst>
              <a:ext uri="{FF2B5EF4-FFF2-40B4-BE49-F238E27FC236}">
                <a16:creationId xmlns:a16="http://schemas.microsoft.com/office/drawing/2014/main" id="{B7F93FC8-59F4-FA7D-1ED4-08C77E015A8A}"/>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D5907E6B-3464-42FA-C1A0-63617911EA75}"/>
              </a:ext>
            </a:extLst>
          </p:cNvPr>
          <p:cNvSpPr txBox="1">
            <a:spLocks noGrp="1"/>
          </p:cNvSpPr>
          <p:nvPr>
            <p:ph type="sldNum" sz="quarter" idx="8"/>
          </p:nvPr>
        </p:nvSpPr>
        <p:spPr/>
        <p:txBody>
          <a:bodyPr/>
          <a:lstStyle>
            <a:lvl1pPr>
              <a:defRPr/>
            </a:lvl1pPr>
          </a:lstStyle>
          <a:p>
            <a:pPr lvl="0"/>
            <a:fld id="{63CCC1EF-BBAF-4F7A-BC02-0904D9BE7D1A}" type="slidenum">
              <a:t>‹#›</a:t>
            </a:fld>
            <a:endParaRPr lang="en-GB"/>
          </a:p>
        </p:txBody>
      </p:sp>
    </p:spTree>
    <p:extLst>
      <p:ext uri="{BB962C8B-B14F-4D97-AF65-F5344CB8AC3E}">
        <p14:creationId xmlns:p14="http://schemas.microsoft.com/office/powerpoint/2010/main" val="2156481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5D4852-3C09-8E7A-D602-64492E1DCB94}"/>
              </a:ext>
            </a:extLst>
          </p:cNvPr>
          <p:cNvSpPr txBox="1">
            <a:spLocks noGrp="1"/>
          </p:cNvSpPr>
          <p:nvPr>
            <p:ph type="title" orient="vert"/>
          </p:nvPr>
        </p:nvSpPr>
        <p:spPr>
          <a:xfrm>
            <a:off x="4972050" y="396703"/>
            <a:ext cx="1543050" cy="8452201"/>
          </a:xfrm>
        </p:spPr>
        <p:txBody>
          <a:bodyPr vert="eaVert"/>
          <a:lstStyle>
            <a:lvl1pPr>
              <a:defRPr/>
            </a:lvl1pPr>
          </a:lstStyle>
          <a:p>
            <a:pPr lvl="0"/>
            <a:r>
              <a:rPr lang="en-US"/>
              <a:t>Click to edit Master title style</a:t>
            </a:r>
            <a:endParaRPr lang="en-GB"/>
          </a:p>
        </p:txBody>
      </p:sp>
      <p:sp>
        <p:nvSpPr>
          <p:cNvPr id="3" name="Vertical Text Placeholder 2">
            <a:extLst>
              <a:ext uri="{FF2B5EF4-FFF2-40B4-BE49-F238E27FC236}">
                <a16:creationId xmlns:a16="http://schemas.microsoft.com/office/drawing/2014/main" id="{731AD14E-21A4-B8CE-1E12-076EEA322139}"/>
              </a:ext>
            </a:extLst>
          </p:cNvPr>
          <p:cNvSpPr txBox="1">
            <a:spLocks noGrp="1"/>
          </p:cNvSpPr>
          <p:nvPr>
            <p:ph type="body" orient="vert" idx="1"/>
          </p:nvPr>
        </p:nvSpPr>
        <p:spPr>
          <a:xfrm>
            <a:off x="342900" y="396703"/>
            <a:ext cx="4514850" cy="8452201"/>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115299B-FCEB-4CC8-1942-A8FD65B3868A}"/>
              </a:ext>
            </a:extLst>
          </p:cNvPr>
          <p:cNvSpPr txBox="1">
            <a:spLocks noGrp="1"/>
          </p:cNvSpPr>
          <p:nvPr>
            <p:ph type="dt" sz="half" idx="7"/>
          </p:nvPr>
        </p:nvSpPr>
        <p:spPr/>
        <p:txBody>
          <a:bodyPr/>
          <a:lstStyle>
            <a:lvl1pPr>
              <a:defRPr/>
            </a:lvl1pPr>
          </a:lstStyle>
          <a:p>
            <a:pPr lvl="0"/>
            <a:fld id="{ECDCA370-E240-4E29-ABF1-BA0452A9A476}" type="datetime1">
              <a:rPr lang="en-GB"/>
              <a:pPr lvl="0"/>
              <a:t>12/05/2023</a:t>
            </a:fld>
            <a:endParaRPr lang="en-GB"/>
          </a:p>
        </p:txBody>
      </p:sp>
      <p:sp>
        <p:nvSpPr>
          <p:cNvPr id="5" name="Footer Placeholder 4">
            <a:extLst>
              <a:ext uri="{FF2B5EF4-FFF2-40B4-BE49-F238E27FC236}">
                <a16:creationId xmlns:a16="http://schemas.microsoft.com/office/drawing/2014/main" id="{1D2847A5-3CB0-3447-AAAD-7B195EF0DEEE}"/>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F9E5F2FC-C378-64DB-14EB-A3BDDD4D8631}"/>
              </a:ext>
            </a:extLst>
          </p:cNvPr>
          <p:cNvSpPr txBox="1">
            <a:spLocks noGrp="1"/>
          </p:cNvSpPr>
          <p:nvPr>
            <p:ph type="sldNum" sz="quarter" idx="8"/>
          </p:nvPr>
        </p:nvSpPr>
        <p:spPr/>
        <p:txBody>
          <a:bodyPr/>
          <a:lstStyle>
            <a:lvl1pPr>
              <a:defRPr/>
            </a:lvl1pPr>
          </a:lstStyle>
          <a:p>
            <a:pPr lvl="0"/>
            <a:fld id="{0BA5A4EE-B464-4548-A1AD-A2FEC7E9BB82}" type="slidenum">
              <a:t>‹#›</a:t>
            </a:fld>
            <a:endParaRPr lang="en-GB"/>
          </a:p>
        </p:txBody>
      </p:sp>
    </p:spTree>
    <p:extLst>
      <p:ext uri="{BB962C8B-B14F-4D97-AF65-F5344CB8AC3E}">
        <p14:creationId xmlns:p14="http://schemas.microsoft.com/office/powerpoint/2010/main" val="2944219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BA8E8-8EA9-27E0-ACCD-E7633A16BC6B}"/>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562E0CD4-CF12-FF70-07A2-B59E3D537E88}"/>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2AC618E-7631-C602-A66B-D167D41BDAB8}"/>
              </a:ext>
            </a:extLst>
          </p:cNvPr>
          <p:cNvSpPr txBox="1">
            <a:spLocks noGrp="1"/>
          </p:cNvSpPr>
          <p:nvPr>
            <p:ph type="dt" sz="half" idx="7"/>
          </p:nvPr>
        </p:nvSpPr>
        <p:spPr/>
        <p:txBody>
          <a:bodyPr/>
          <a:lstStyle>
            <a:lvl1pPr>
              <a:defRPr/>
            </a:lvl1pPr>
          </a:lstStyle>
          <a:p>
            <a:pPr lvl="0"/>
            <a:fld id="{0C99A0AC-CFF8-40D1-ADEE-2E2FFB93B772}" type="datetime1">
              <a:rPr lang="en-GB"/>
              <a:pPr lvl="0"/>
              <a:t>12/05/2023</a:t>
            </a:fld>
            <a:endParaRPr lang="en-GB"/>
          </a:p>
        </p:txBody>
      </p:sp>
      <p:sp>
        <p:nvSpPr>
          <p:cNvPr id="5" name="Footer Placeholder 4">
            <a:extLst>
              <a:ext uri="{FF2B5EF4-FFF2-40B4-BE49-F238E27FC236}">
                <a16:creationId xmlns:a16="http://schemas.microsoft.com/office/drawing/2014/main" id="{B1143BF6-B0C1-5C0B-CF94-E7CFFDE23740}"/>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73783D8F-20CE-9CBB-FF6B-92E47D275C1E}"/>
              </a:ext>
            </a:extLst>
          </p:cNvPr>
          <p:cNvSpPr txBox="1">
            <a:spLocks noGrp="1"/>
          </p:cNvSpPr>
          <p:nvPr>
            <p:ph type="sldNum" sz="quarter" idx="8"/>
          </p:nvPr>
        </p:nvSpPr>
        <p:spPr/>
        <p:txBody>
          <a:bodyPr/>
          <a:lstStyle>
            <a:lvl1pPr>
              <a:defRPr/>
            </a:lvl1pPr>
          </a:lstStyle>
          <a:p>
            <a:pPr lvl="0"/>
            <a:fld id="{C343051B-7002-440D-8F71-B72E7B56055A}" type="slidenum">
              <a:t>‹#›</a:t>
            </a:fld>
            <a:endParaRPr lang="en-GB"/>
          </a:p>
        </p:txBody>
      </p:sp>
    </p:spTree>
    <p:extLst>
      <p:ext uri="{BB962C8B-B14F-4D97-AF65-F5344CB8AC3E}">
        <p14:creationId xmlns:p14="http://schemas.microsoft.com/office/powerpoint/2010/main" val="3919284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496AA-E37E-8FA2-8844-9834E731356C}"/>
              </a:ext>
            </a:extLst>
          </p:cNvPr>
          <p:cNvSpPr txBox="1">
            <a:spLocks noGrp="1"/>
          </p:cNvSpPr>
          <p:nvPr>
            <p:ph type="title"/>
          </p:nvPr>
        </p:nvSpPr>
        <p:spPr>
          <a:xfrm>
            <a:off x="541736" y="6365522"/>
            <a:ext cx="5829300" cy="1967441"/>
          </a:xfrm>
        </p:spPr>
        <p:txBody>
          <a:bodyPr anchor="t" anchorCtr="0"/>
          <a:lstStyle>
            <a:lvl1pPr algn="l">
              <a:defRPr sz="4000" b="1" cap="all"/>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49C2D6F0-2FD8-D7B9-9116-B6BCC166CCD6}"/>
              </a:ext>
            </a:extLst>
          </p:cNvPr>
          <p:cNvSpPr txBox="1">
            <a:spLocks noGrp="1"/>
          </p:cNvSpPr>
          <p:nvPr>
            <p:ph type="body" idx="1"/>
          </p:nvPr>
        </p:nvSpPr>
        <p:spPr>
          <a:xfrm>
            <a:off x="541736" y="4198586"/>
            <a:ext cx="5829300" cy="2166935"/>
          </a:xfrm>
        </p:spPr>
        <p:txBody>
          <a:bodyPr anchor="b"/>
          <a:lstStyle>
            <a:lvl1pPr marL="0" indent="0">
              <a:spcBef>
                <a:spcPts val="500"/>
              </a:spcBef>
              <a:buNone/>
              <a:defRPr sz="2000">
                <a:solidFill>
                  <a:srgbClr val="898989"/>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576C1D87-B5B7-54ED-AB0E-D79C0AAC2949}"/>
              </a:ext>
            </a:extLst>
          </p:cNvPr>
          <p:cNvSpPr txBox="1">
            <a:spLocks noGrp="1"/>
          </p:cNvSpPr>
          <p:nvPr>
            <p:ph type="dt" sz="half" idx="7"/>
          </p:nvPr>
        </p:nvSpPr>
        <p:spPr/>
        <p:txBody>
          <a:bodyPr/>
          <a:lstStyle>
            <a:lvl1pPr>
              <a:defRPr/>
            </a:lvl1pPr>
          </a:lstStyle>
          <a:p>
            <a:pPr lvl="0"/>
            <a:fld id="{0A8EC38C-FD0B-4D33-8BB6-A92F52CB8957}" type="datetime1">
              <a:rPr lang="en-GB"/>
              <a:pPr lvl="0"/>
              <a:t>12/05/2023</a:t>
            </a:fld>
            <a:endParaRPr lang="en-GB"/>
          </a:p>
        </p:txBody>
      </p:sp>
      <p:sp>
        <p:nvSpPr>
          <p:cNvPr id="5" name="Footer Placeholder 4">
            <a:extLst>
              <a:ext uri="{FF2B5EF4-FFF2-40B4-BE49-F238E27FC236}">
                <a16:creationId xmlns:a16="http://schemas.microsoft.com/office/drawing/2014/main" id="{8007D3B5-2910-06D7-0A7D-372C2B3BE148}"/>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8C135A30-F5A9-6505-72A8-D914466A9E4F}"/>
              </a:ext>
            </a:extLst>
          </p:cNvPr>
          <p:cNvSpPr txBox="1">
            <a:spLocks noGrp="1"/>
          </p:cNvSpPr>
          <p:nvPr>
            <p:ph type="sldNum" sz="quarter" idx="8"/>
          </p:nvPr>
        </p:nvSpPr>
        <p:spPr/>
        <p:txBody>
          <a:bodyPr/>
          <a:lstStyle>
            <a:lvl1pPr>
              <a:defRPr/>
            </a:lvl1pPr>
          </a:lstStyle>
          <a:p>
            <a:pPr lvl="0"/>
            <a:fld id="{69C1353B-79A9-41D1-92E0-94D6F9FC841B}" type="slidenum">
              <a:t>‹#›</a:t>
            </a:fld>
            <a:endParaRPr lang="en-GB"/>
          </a:p>
        </p:txBody>
      </p:sp>
    </p:spTree>
    <p:extLst>
      <p:ext uri="{BB962C8B-B14F-4D97-AF65-F5344CB8AC3E}">
        <p14:creationId xmlns:p14="http://schemas.microsoft.com/office/powerpoint/2010/main" val="3748011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43AE9-A74E-911E-E47E-A16D5D4578DF}"/>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89ED8B2D-4BBE-48F5-3612-EA6926FE200B}"/>
              </a:ext>
            </a:extLst>
          </p:cNvPr>
          <p:cNvSpPr txBox="1">
            <a:spLocks noGrp="1"/>
          </p:cNvSpPr>
          <p:nvPr>
            <p:ph idx="1"/>
          </p:nvPr>
        </p:nvSpPr>
        <p:spPr>
          <a:xfrm>
            <a:off x="342900" y="2311402"/>
            <a:ext cx="3028949" cy="6537502"/>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651AB89-5D77-D81F-8B06-E53C6E64069F}"/>
              </a:ext>
            </a:extLst>
          </p:cNvPr>
          <p:cNvSpPr txBox="1">
            <a:spLocks noGrp="1"/>
          </p:cNvSpPr>
          <p:nvPr>
            <p:ph idx="2"/>
          </p:nvPr>
        </p:nvSpPr>
        <p:spPr>
          <a:xfrm>
            <a:off x="3486149" y="2311402"/>
            <a:ext cx="3028949" cy="6537502"/>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B291E26-A955-B353-B8F4-A5954CC50A22}"/>
              </a:ext>
            </a:extLst>
          </p:cNvPr>
          <p:cNvSpPr txBox="1">
            <a:spLocks noGrp="1"/>
          </p:cNvSpPr>
          <p:nvPr>
            <p:ph type="dt" sz="half" idx="7"/>
          </p:nvPr>
        </p:nvSpPr>
        <p:spPr/>
        <p:txBody>
          <a:bodyPr/>
          <a:lstStyle>
            <a:lvl1pPr>
              <a:defRPr/>
            </a:lvl1pPr>
          </a:lstStyle>
          <a:p>
            <a:pPr lvl="0"/>
            <a:fld id="{52B52867-53DF-4BC4-8C53-124EBE16AFE0}" type="datetime1">
              <a:rPr lang="en-GB"/>
              <a:pPr lvl="0"/>
              <a:t>12/05/2023</a:t>
            </a:fld>
            <a:endParaRPr lang="en-GB"/>
          </a:p>
        </p:txBody>
      </p:sp>
      <p:sp>
        <p:nvSpPr>
          <p:cNvPr id="6" name="Footer Placeholder 5">
            <a:extLst>
              <a:ext uri="{FF2B5EF4-FFF2-40B4-BE49-F238E27FC236}">
                <a16:creationId xmlns:a16="http://schemas.microsoft.com/office/drawing/2014/main" id="{D9B31113-FB04-BA55-74ED-F2D40301F105}"/>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57CF3FCD-79BF-B8D5-A071-DACC1E051DA8}"/>
              </a:ext>
            </a:extLst>
          </p:cNvPr>
          <p:cNvSpPr txBox="1">
            <a:spLocks noGrp="1"/>
          </p:cNvSpPr>
          <p:nvPr>
            <p:ph type="sldNum" sz="quarter" idx="8"/>
          </p:nvPr>
        </p:nvSpPr>
        <p:spPr/>
        <p:txBody>
          <a:bodyPr/>
          <a:lstStyle>
            <a:lvl1pPr>
              <a:defRPr/>
            </a:lvl1pPr>
          </a:lstStyle>
          <a:p>
            <a:pPr lvl="0"/>
            <a:fld id="{3A0C479A-3D6B-465C-B352-8FFDD75EB847}" type="slidenum">
              <a:t>‹#›</a:t>
            </a:fld>
            <a:endParaRPr lang="en-GB"/>
          </a:p>
        </p:txBody>
      </p:sp>
    </p:spTree>
    <p:extLst>
      <p:ext uri="{BB962C8B-B14F-4D97-AF65-F5344CB8AC3E}">
        <p14:creationId xmlns:p14="http://schemas.microsoft.com/office/powerpoint/2010/main" val="2763213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FF14A-8962-06BC-1900-BF37DDB50081}"/>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D0954E64-0C70-EC0A-439B-5C80C2AB7F4F}"/>
              </a:ext>
            </a:extLst>
          </p:cNvPr>
          <p:cNvSpPr txBox="1">
            <a:spLocks noGrp="1"/>
          </p:cNvSpPr>
          <p:nvPr>
            <p:ph type="body" idx="1"/>
          </p:nvPr>
        </p:nvSpPr>
        <p:spPr>
          <a:xfrm>
            <a:off x="342900" y="2217383"/>
            <a:ext cx="3030138" cy="924101"/>
          </a:xfrm>
        </p:spPr>
        <p:txBody>
          <a:bodyPr anchor="b"/>
          <a:lstStyle>
            <a:lvl1pPr marL="0" indent="0">
              <a:spcBef>
                <a:spcPts val="600"/>
              </a:spcBef>
              <a:buNone/>
              <a:defRPr sz="2400" b="1"/>
            </a:lvl1pPr>
          </a:lstStyle>
          <a:p>
            <a:pPr lvl="0"/>
            <a:r>
              <a:rPr lang="en-US"/>
              <a:t>Click to edit Master text styles</a:t>
            </a:r>
          </a:p>
        </p:txBody>
      </p:sp>
      <p:sp>
        <p:nvSpPr>
          <p:cNvPr id="4" name="Content Placeholder 3">
            <a:extLst>
              <a:ext uri="{FF2B5EF4-FFF2-40B4-BE49-F238E27FC236}">
                <a16:creationId xmlns:a16="http://schemas.microsoft.com/office/drawing/2014/main" id="{6B7E10A7-2D4D-578F-097A-A3E50D81D7AE}"/>
              </a:ext>
            </a:extLst>
          </p:cNvPr>
          <p:cNvSpPr txBox="1">
            <a:spLocks noGrp="1"/>
          </p:cNvSpPr>
          <p:nvPr>
            <p:ph idx="2"/>
          </p:nvPr>
        </p:nvSpPr>
        <p:spPr>
          <a:xfrm>
            <a:off x="342900" y="3141485"/>
            <a:ext cx="3030138" cy="5707419"/>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83A4B86-A9D3-B4C1-5F6B-1E00C13A6F53}"/>
              </a:ext>
            </a:extLst>
          </p:cNvPr>
          <p:cNvSpPr txBox="1">
            <a:spLocks noGrp="1"/>
          </p:cNvSpPr>
          <p:nvPr>
            <p:ph type="body" idx="3"/>
          </p:nvPr>
        </p:nvSpPr>
        <p:spPr>
          <a:xfrm>
            <a:off x="3483772" y="2217383"/>
            <a:ext cx="3031327" cy="924101"/>
          </a:xfrm>
        </p:spPr>
        <p:txBody>
          <a:bodyPr anchor="b"/>
          <a:lstStyle>
            <a:lvl1pPr marL="0" indent="0">
              <a:spcBef>
                <a:spcPts val="600"/>
              </a:spcBef>
              <a:buNone/>
              <a:defRPr sz="2400" b="1"/>
            </a:lvl1pPr>
          </a:lstStyle>
          <a:p>
            <a:pPr lvl="0"/>
            <a:r>
              <a:rPr lang="en-US"/>
              <a:t>Click to edit Master text styles</a:t>
            </a:r>
          </a:p>
        </p:txBody>
      </p:sp>
      <p:sp>
        <p:nvSpPr>
          <p:cNvPr id="6" name="Content Placeholder 5">
            <a:extLst>
              <a:ext uri="{FF2B5EF4-FFF2-40B4-BE49-F238E27FC236}">
                <a16:creationId xmlns:a16="http://schemas.microsoft.com/office/drawing/2014/main" id="{F5AC8505-6439-838B-95B6-6BD844E1DDBC}"/>
              </a:ext>
            </a:extLst>
          </p:cNvPr>
          <p:cNvSpPr txBox="1">
            <a:spLocks noGrp="1"/>
          </p:cNvSpPr>
          <p:nvPr>
            <p:ph idx="4"/>
          </p:nvPr>
        </p:nvSpPr>
        <p:spPr>
          <a:xfrm>
            <a:off x="3483772" y="3141485"/>
            <a:ext cx="3031327" cy="5707419"/>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597AD42-495C-24E9-34BC-6D5B0822F80A}"/>
              </a:ext>
            </a:extLst>
          </p:cNvPr>
          <p:cNvSpPr txBox="1">
            <a:spLocks noGrp="1"/>
          </p:cNvSpPr>
          <p:nvPr>
            <p:ph type="dt" sz="half" idx="7"/>
          </p:nvPr>
        </p:nvSpPr>
        <p:spPr/>
        <p:txBody>
          <a:bodyPr/>
          <a:lstStyle>
            <a:lvl1pPr>
              <a:defRPr/>
            </a:lvl1pPr>
          </a:lstStyle>
          <a:p>
            <a:pPr lvl="0"/>
            <a:fld id="{9DE8E75A-A28A-4AE9-9837-09BEBD13ADBA}" type="datetime1">
              <a:rPr lang="en-GB"/>
              <a:pPr lvl="0"/>
              <a:t>12/05/2023</a:t>
            </a:fld>
            <a:endParaRPr lang="en-GB"/>
          </a:p>
        </p:txBody>
      </p:sp>
      <p:sp>
        <p:nvSpPr>
          <p:cNvPr id="8" name="Footer Placeholder 7">
            <a:extLst>
              <a:ext uri="{FF2B5EF4-FFF2-40B4-BE49-F238E27FC236}">
                <a16:creationId xmlns:a16="http://schemas.microsoft.com/office/drawing/2014/main" id="{03816B78-07D8-56D4-00D2-755D0097B7E2}"/>
              </a:ext>
            </a:extLst>
          </p:cNvPr>
          <p:cNvSpPr txBox="1">
            <a:spLocks noGrp="1"/>
          </p:cNvSpPr>
          <p:nvPr>
            <p:ph type="ftr" sz="quarter" idx="9"/>
          </p:nvPr>
        </p:nvSpPr>
        <p:spPr/>
        <p:txBody>
          <a:bodyPr/>
          <a:lstStyle>
            <a:lvl1pPr>
              <a:defRPr/>
            </a:lvl1pPr>
          </a:lstStyle>
          <a:p>
            <a:pPr lvl="0"/>
            <a:endParaRPr lang="en-GB"/>
          </a:p>
        </p:txBody>
      </p:sp>
      <p:sp>
        <p:nvSpPr>
          <p:cNvPr id="9" name="Slide Number Placeholder 8">
            <a:extLst>
              <a:ext uri="{FF2B5EF4-FFF2-40B4-BE49-F238E27FC236}">
                <a16:creationId xmlns:a16="http://schemas.microsoft.com/office/drawing/2014/main" id="{C3647EBB-F66A-8341-CAF7-AF49D46CF02A}"/>
              </a:ext>
            </a:extLst>
          </p:cNvPr>
          <p:cNvSpPr txBox="1">
            <a:spLocks noGrp="1"/>
          </p:cNvSpPr>
          <p:nvPr>
            <p:ph type="sldNum" sz="quarter" idx="8"/>
          </p:nvPr>
        </p:nvSpPr>
        <p:spPr/>
        <p:txBody>
          <a:bodyPr/>
          <a:lstStyle>
            <a:lvl1pPr>
              <a:defRPr/>
            </a:lvl1pPr>
          </a:lstStyle>
          <a:p>
            <a:pPr lvl="0"/>
            <a:fld id="{6BBD1539-8EE0-4E13-8C20-ED16B16F00AF}" type="slidenum">
              <a:t>‹#›</a:t>
            </a:fld>
            <a:endParaRPr lang="en-GB"/>
          </a:p>
        </p:txBody>
      </p:sp>
    </p:spTree>
    <p:extLst>
      <p:ext uri="{BB962C8B-B14F-4D97-AF65-F5344CB8AC3E}">
        <p14:creationId xmlns:p14="http://schemas.microsoft.com/office/powerpoint/2010/main" val="2497933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DF814-F664-8351-68D5-F5F91FF8125C}"/>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Date Placeholder 2">
            <a:extLst>
              <a:ext uri="{FF2B5EF4-FFF2-40B4-BE49-F238E27FC236}">
                <a16:creationId xmlns:a16="http://schemas.microsoft.com/office/drawing/2014/main" id="{6B1CD741-41CF-3671-2CAF-9733D8C4A2F2}"/>
              </a:ext>
            </a:extLst>
          </p:cNvPr>
          <p:cNvSpPr txBox="1">
            <a:spLocks noGrp="1"/>
          </p:cNvSpPr>
          <p:nvPr>
            <p:ph type="dt" sz="half" idx="7"/>
          </p:nvPr>
        </p:nvSpPr>
        <p:spPr/>
        <p:txBody>
          <a:bodyPr/>
          <a:lstStyle>
            <a:lvl1pPr>
              <a:defRPr/>
            </a:lvl1pPr>
          </a:lstStyle>
          <a:p>
            <a:pPr lvl="0"/>
            <a:fld id="{514ECF4C-3140-4F93-8201-90DCFB3FD1DF}" type="datetime1">
              <a:rPr lang="en-GB"/>
              <a:pPr lvl="0"/>
              <a:t>12/05/2023</a:t>
            </a:fld>
            <a:endParaRPr lang="en-GB"/>
          </a:p>
        </p:txBody>
      </p:sp>
      <p:sp>
        <p:nvSpPr>
          <p:cNvPr id="4" name="Footer Placeholder 3">
            <a:extLst>
              <a:ext uri="{FF2B5EF4-FFF2-40B4-BE49-F238E27FC236}">
                <a16:creationId xmlns:a16="http://schemas.microsoft.com/office/drawing/2014/main" id="{205B5736-8162-9B6E-24D0-7345987F6B94}"/>
              </a:ext>
            </a:extLst>
          </p:cNvPr>
          <p:cNvSpPr txBox="1">
            <a:spLocks noGrp="1"/>
          </p:cNvSpPr>
          <p:nvPr>
            <p:ph type="ftr" sz="quarter" idx="9"/>
          </p:nvPr>
        </p:nvSpPr>
        <p:spPr/>
        <p:txBody>
          <a:bodyPr/>
          <a:lstStyle>
            <a:lvl1pPr>
              <a:defRPr/>
            </a:lvl1pPr>
          </a:lstStyle>
          <a:p>
            <a:pPr lvl="0"/>
            <a:endParaRPr lang="en-GB"/>
          </a:p>
        </p:txBody>
      </p:sp>
      <p:sp>
        <p:nvSpPr>
          <p:cNvPr id="5" name="Slide Number Placeholder 4">
            <a:extLst>
              <a:ext uri="{FF2B5EF4-FFF2-40B4-BE49-F238E27FC236}">
                <a16:creationId xmlns:a16="http://schemas.microsoft.com/office/drawing/2014/main" id="{F7D047AB-DF83-EA7A-4667-B5E95CC0406E}"/>
              </a:ext>
            </a:extLst>
          </p:cNvPr>
          <p:cNvSpPr txBox="1">
            <a:spLocks noGrp="1"/>
          </p:cNvSpPr>
          <p:nvPr>
            <p:ph type="sldNum" sz="quarter" idx="8"/>
          </p:nvPr>
        </p:nvSpPr>
        <p:spPr/>
        <p:txBody>
          <a:bodyPr/>
          <a:lstStyle>
            <a:lvl1pPr>
              <a:defRPr/>
            </a:lvl1pPr>
          </a:lstStyle>
          <a:p>
            <a:pPr lvl="0"/>
            <a:fld id="{20C57D21-D674-4AF5-B866-2DE83D2A702B}" type="slidenum">
              <a:t>‹#›</a:t>
            </a:fld>
            <a:endParaRPr lang="en-GB"/>
          </a:p>
        </p:txBody>
      </p:sp>
    </p:spTree>
    <p:extLst>
      <p:ext uri="{BB962C8B-B14F-4D97-AF65-F5344CB8AC3E}">
        <p14:creationId xmlns:p14="http://schemas.microsoft.com/office/powerpoint/2010/main" val="3406083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7133D2-373D-6B77-B626-9045ED8CE870}"/>
              </a:ext>
            </a:extLst>
          </p:cNvPr>
          <p:cNvSpPr txBox="1">
            <a:spLocks noGrp="1"/>
          </p:cNvSpPr>
          <p:nvPr>
            <p:ph type="dt" sz="half" idx="7"/>
          </p:nvPr>
        </p:nvSpPr>
        <p:spPr/>
        <p:txBody>
          <a:bodyPr/>
          <a:lstStyle>
            <a:lvl1pPr>
              <a:defRPr/>
            </a:lvl1pPr>
          </a:lstStyle>
          <a:p>
            <a:pPr lvl="0"/>
            <a:fld id="{9120B38F-7CDC-4AE9-ADE6-846E8FD04C03}" type="datetime1">
              <a:rPr lang="en-GB"/>
              <a:pPr lvl="0"/>
              <a:t>12/05/2023</a:t>
            </a:fld>
            <a:endParaRPr lang="en-GB"/>
          </a:p>
        </p:txBody>
      </p:sp>
      <p:sp>
        <p:nvSpPr>
          <p:cNvPr id="3" name="Footer Placeholder 2">
            <a:extLst>
              <a:ext uri="{FF2B5EF4-FFF2-40B4-BE49-F238E27FC236}">
                <a16:creationId xmlns:a16="http://schemas.microsoft.com/office/drawing/2014/main" id="{665EB662-2CEF-27E6-A4AA-11F5D3859A38}"/>
              </a:ext>
            </a:extLst>
          </p:cNvPr>
          <p:cNvSpPr txBox="1">
            <a:spLocks noGrp="1"/>
          </p:cNvSpPr>
          <p:nvPr>
            <p:ph type="ftr" sz="quarter" idx="9"/>
          </p:nvPr>
        </p:nvSpPr>
        <p:spPr/>
        <p:txBody>
          <a:bodyPr/>
          <a:lstStyle>
            <a:lvl1pPr>
              <a:defRPr/>
            </a:lvl1pPr>
          </a:lstStyle>
          <a:p>
            <a:pPr lvl="0"/>
            <a:endParaRPr lang="en-GB"/>
          </a:p>
        </p:txBody>
      </p:sp>
      <p:sp>
        <p:nvSpPr>
          <p:cNvPr id="4" name="Slide Number Placeholder 3">
            <a:extLst>
              <a:ext uri="{FF2B5EF4-FFF2-40B4-BE49-F238E27FC236}">
                <a16:creationId xmlns:a16="http://schemas.microsoft.com/office/drawing/2014/main" id="{4404B99C-1B16-675B-AC62-47A23647EFF5}"/>
              </a:ext>
            </a:extLst>
          </p:cNvPr>
          <p:cNvSpPr txBox="1">
            <a:spLocks noGrp="1"/>
          </p:cNvSpPr>
          <p:nvPr>
            <p:ph type="sldNum" sz="quarter" idx="8"/>
          </p:nvPr>
        </p:nvSpPr>
        <p:spPr/>
        <p:txBody>
          <a:bodyPr/>
          <a:lstStyle>
            <a:lvl1pPr>
              <a:defRPr/>
            </a:lvl1pPr>
          </a:lstStyle>
          <a:p>
            <a:pPr lvl="0"/>
            <a:fld id="{461209C5-9722-4A7A-9997-5CB9AEA34C99}" type="slidenum">
              <a:t>‹#›</a:t>
            </a:fld>
            <a:endParaRPr lang="en-GB"/>
          </a:p>
        </p:txBody>
      </p:sp>
    </p:spTree>
    <p:extLst>
      <p:ext uri="{BB962C8B-B14F-4D97-AF65-F5344CB8AC3E}">
        <p14:creationId xmlns:p14="http://schemas.microsoft.com/office/powerpoint/2010/main" val="419319121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53553-8662-BDEE-4776-6186C04F6788}"/>
              </a:ext>
            </a:extLst>
          </p:cNvPr>
          <p:cNvSpPr txBox="1">
            <a:spLocks noGrp="1"/>
          </p:cNvSpPr>
          <p:nvPr>
            <p:ph type="title"/>
          </p:nvPr>
        </p:nvSpPr>
        <p:spPr>
          <a:xfrm>
            <a:off x="342900" y="394408"/>
            <a:ext cx="2256236" cy="1678518"/>
          </a:xfrm>
        </p:spPr>
        <p:txBody>
          <a:bodyPr anchor="b" anchorCtr="0"/>
          <a:lstStyle>
            <a:lvl1pPr algn="l">
              <a:defRPr sz="2000" b="1"/>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053E9913-988B-A52C-1E46-54053DB3335D}"/>
              </a:ext>
            </a:extLst>
          </p:cNvPr>
          <p:cNvSpPr txBox="1">
            <a:spLocks noGrp="1"/>
          </p:cNvSpPr>
          <p:nvPr>
            <p:ph idx="1"/>
          </p:nvPr>
        </p:nvSpPr>
        <p:spPr>
          <a:xfrm>
            <a:off x="2681285" y="394408"/>
            <a:ext cx="3833814" cy="845449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4D1F233-CE8F-0CD5-8271-61A9A68D481B}"/>
              </a:ext>
            </a:extLst>
          </p:cNvPr>
          <p:cNvSpPr txBox="1">
            <a:spLocks noGrp="1"/>
          </p:cNvSpPr>
          <p:nvPr>
            <p:ph type="body" idx="2"/>
          </p:nvPr>
        </p:nvSpPr>
        <p:spPr>
          <a:xfrm>
            <a:off x="342900" y="2072926"/>
            <a:ext cx="2256236" cy="6775978"/>
          </a:xfrm>
        </p:spPr>
        <p:txBody>
          <a:bodyPr/>
          <a:lstStyle>
            <a:lvl1pPr marL="0" indent="0">
              <a:spcBef>
                <a:spcPts val="300"/>
              </a:spcBef>
              <a:buNone/>
              <a:defRPr sz="1400"/>
            </a:lvl1pPr>
          </a:lstStyle>
          <a:p>
            <a:pPr lvl="0"/>
            <a:r>
              <a:rPr lang="en-US"/>
              <a:t>Click to edit Master text styles</a:t>
            </a:r>
          </a:p>
        </p:txBody>
      </p:sp>
      <p:sp>
        <p:nvSpPr>
          <p:cNvPr id="5" name="Date Placeholder 4">
            <a:extLst>
              <a:ext uri="{FF2B5EF4-FFF2-40B4-BE49-F238E27FC236}">
                <a16:creationId xmlns:a16="http://schemas.microsoft.com/office/drawing/2014/main" id="{496AD39C-1D8E-B970-C42E-7219D2044664}"/>
              </a:ext>
            </a:extLst>
          </p:cNvPr>
          <p:cNvSpPr txBox="1">
            <a:spLocks noGrp="1"/>
          </p:cNvSpPr>
          <p:nvPr>
            <p:ph type="dt" sz="half" idx="7"/>
          </p:nvPr>
        </p:nvSpPr>
        <p:spPr/>
        <p:txBody>
          <a:bodyPr/>
          <a:lstStyle>
            <a:lvl1pPr>
              <a:defRPr/>
            </a:lvl1pPr>
          </a:lstStyle>
          <a:p>
            <a:pPr lvl="0"/>
            <a:fld id="{9FB1C6C8-28CF-4743-9A5B-641BB0275DDE}" type="datetime1">
              <a:rPr lang="en-GB"/>
              <a:pPr lvl="0"/>
              <a:t>12/05/2023</a:t>
            </a:fld>
            <a:endParaRPr lang="en-GB"/>
          </a:p>
        </p:txBody>
      </p:sp>
      <p:sp>
        <p:nvSpPr>
          <p:cNvPr id="6" name="Footer Placeholder 5">
            <a:extLst>
              <a:ext uri="{FF2B5EF4-FFF2-40B4-BE49-F238E27FC236}">
                <a16:creationId xmlns:a16="http://schemas.microsoft.com/office/drawing/2014/main" id="{CA0AC417-CA8C-21CF-D861-01A461B6E8EA}"/>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EAB0FA08-C86F-9D33-98C8-3D1DAA8A2299}"/>
              </a:ext>
            </a:extLst>
          </p:cNvPr>
          <p:cNvSpPr txBox="1">
            <a:spLocks noGrp="1"/>
          </p:cNvSpPr>
          <p:nvPr>
            <p:ph type="sldNum" sz="quarter" idx="8"/>
          </p:nvPr>
        </p:nvSpPr>
        <p:spPr/>
        <p:txBody>
          <a:bodyPr/>
          <a:lstStyle>
            <a:lvl1pPr>
              <a:defRPr/>
            </a:lvl1pPr>
          </a:lstStyle>
          <a:p>
            <a:pPr lvl="0"/>
            <a:fld id="{1CC1A2A5-650B-4D60-B539-726AD36D07B9}" type="slidenum">
              <a:t>‹#›</a:t>
            </a:fld>
            <a:endParaRPr lang="en-GB"/>
          </a:p>
        </p:txBody>
      </p:sp>
    </p:spTree>
    <p:extLst>
      <p:ext uri="{BB962C8B-B14F-4D97-AF65-F5344CB8AC3E}">
        <p14:creationId xmlns:p14="http://schemas.microsoft.com/office/powerpoint/2010/main" val="4008607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C1244-EC80-1229-3769-690D44134C1B}"/>
              </a:ext>
            </a:extLst>
          </p:cNvPr>
          <p:cNvSpPr txBox="1">
            <a:spLocks noGrp="1"/>
          </p:cNvSpPr>
          <p:nvPr>
            <p:ph type="title"/>
          </p:nvPr>
        </p:nvSpPr>
        <p:spPr>
          <a:xfrm>
            <a:off x="1344213" y="6934196"/>
            <a:ext cx="4114800" cy="818625"/>
          </a:xfrm>
        </p:spPr>
        <p:txBody>
          <a:bodyPr anchor="b" anchorCtr="0"/>
          <a:lstStyle>
            <a:lvl1pPr algn="l">
              <a:defRPr sz="2000" b="1"/>
            </a:lvl1pPr>
          </a:lstStyle>
          <a:p>
            <a:pPr lvl="0"/>
            <a:r>
              <a:rPr lang="en-US"/>
              <a:t>Click to edit Master title style</a:t>
            </a:r>
            <a:endParaRPr lang="en-GB"/>
          </a:p>
        </p:txBody>
      </p:sp>
      <p:sp>
        <p:nvSpPr>
          <p:cNvPr id="3" name="Picture Placeholder 2">
            <a:extLst>
              <a:ext uri="{FF2B5EF4-FFF2-40B4-BE49-F238E27FC236}">
                <a16:creationId xmlns:a16="http://schemas.microsoft.com/office/drawing/2014/main" id="{1803EFE2-E2DA-5296-C759-E86F3D537E96}"/>
              </a:ext>
            </a:extLst>
          </p:cNvPr>
          <p:cNvSpPr txBox="1">
            <a:spLocks noGrp="1"/>
          </p:cNvSpPr>
          <p:nvPr>
            <p:ph type="pic" idx="1"/>
          </p:nvPr>
        </p:nvSpPr>
        <p:spPr>
          <a:xfrm>
            <a:off x="1344213" y="885120"/>
            <a:ext cx="4114800" cy="5943600"/>
          </a:xfrm>
        </p:spPr>
        <p:txBody>
          <a:bodyPr/>
          <a:lstStyle>
            <a:lvl1pPr marL="0" indent="0">
              <a:buNone/>
              <a:defRPr/>
            </a:lvl1pPr>
          </a:lstStyle>
          <a:p>
            <a:pPr lvl="0"/>
            <a:r>
              <a:rPr lang="en-US"/>
              <a:t>Click icon to add picture</a:t>
            </a:r>
            <a:endParaRPr lang="en-GB"/>
          </a:p>
        </p:txBody>
      </p:sp>
      <p:sp>
        <p:nvSpPr>
          <p:cNvPr id="4" name="Text Placeholder 3">
            <a:extLst>
              <a:ext uri="{FF2B5EF4-FFF2-40B4-BE49-F238E27FC236}">
                <a16:creationId xmlns:a16="http://schemas.microsoft.com/office/drawing/2014/main" id="{4D9E98BB-0B46-1D59-50FF-596E58A3F062}"/>
              </a:ext>
            </a:extLst>
          </p:cNvPr>
          <p:cNvSpPr txBox="1">
            <a:spLocks noGrp="1"/>
          </p:cNvSpPr>
          <p:nvPr>
            <p:ph type="body" idx="2"/>
          </p:nvPr>
        </p:nvSpPr>
        <p:spPr>
          <a:xfrm>
            <a:off x="1344213" y="7752822"/>
            <a:ext cx="4114800" cy="1162577"/>
          </a:xfrm>
        </p:spPr>
        <p:txBody>
          <a:bodyPr/>
          <a:lstStyle>
            <a:lvl1pPr marL="0" indent="0">
              <a:spcBef>
                <a:spcPts val="300"/>
              </a:spcBef>
              <a:buNone/>
              <a:defRPr sz="1400"/>
            </a:lvl1pPr>
          </a:lstStyle>
          <a:p>
            <a:pPr lvl="0"/>
            <a:r>
              <a:rPr lang="en-US"/>
              <a:t>Click to edit Master text styles</a:t>
            </a:r>
          </a:p>
        </p:txBody>
      </p:sp>
      <p:sp>
        <p:nvSpPr>
          <p:cNvPr id="5" name="Date Placeholder 4">
            <a:extLst>
              <a:ext uri="{FF2B5EF4-FFF2-40B4-BE49-F238E27FC236}">
                <a16:creationId xmlns:a16="http://schemas.microsoft.com/office/drawing/2014/main" id="{E20EB0E8-7B17-7FCC-FC51-22CA0B014921}"/>
              </a:ext>
            </a:extLst>
          </p:cNvPr>
          <p:cNvSpPr txBox="1">
            <a:spLocks noGrp="1"/>
          </p:cNvSpPr>
          <p:nvPr>
            <p:ph type="dt" sz="half" idx="7"/>
          </p:nvPr>
        </p:nvSpPr>
        <p:spPr/>
        <p:txBody>
          <a:bodyPr/>
          <a:lstStyle>
            <a:lvl1pPr>
              <a:defRPr/>
            </a:lvl1pPr>
          </a:lstStyle>
          <a:p>
            <a:pPr lvl="0"/>
            <a:fld id="{136AFECA-55A1-4752-850C-BC759CC8E689}" type="datetime1">
              <a:rPr lang="en-GB"/>
              <a:pPr lvl="0"/>
              <a:t>12/05/2023</a:t>
            </a:fld>
            <a:endParaRPr lang="en-GB"/>
          </a:p>
        </p:txBody>
      </p:sp>
      <p:sp>
        <p:nvSpPr>
          <p:cNvPr id="6" name="Footer Placeholder 5">
            <a:extLst>
              <a:ext uri="{FF2B5EF4-FFF2-40B4-BE49-F238E27FC236}">
                <a16:creationId xmlns:a16="http://schemas.microsoft.com/office/drawing/2014/main" id="{B8059CF5-1A3C-5722-4BC9-25E4CA0594FA}"/>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3BF46F25-DC3C-F19F-0ADF-CAAB7AF900E4}"/>
              </a:ext>
            </a:extLst>
          </p:cNvPr>
          <p:cNvSpPr txBox="1">
            <a:spLocks noGrp="1"/>
          </p:cNvSpPr>
          <p:nvPr>
            <p:ph type="sldNum" sz="quarter" idx="8"/>
          </p:nvPr>
        </p:nvSpPr>
        <p:spPr/>
        <p:txBody>
          <a:bodyPr/>
          <a:lstStyle>
            <a:lvl1pPr>
              <a:defRPr/>
            </a:lvl1pPr>
          </a:lstStyle>
          <a:p>
            <a:pPr lvl="0"/>
            <a:fld id="{49FE1517-975C-417E-B6B0-C03411358D35}" type="slidenum">
              <a:t>‹#›</a:t>
            </a:fld>
            <a:endParaRPr lang="en-GB"/>
          </a:p>
        </p:txBody>
      </p:sp>
    </p:spTree>
    <p:extLst>
      <p:ext uri="{BB962C8B-B14F-4D97-AF65-F5344CB8AC3E}">
        <p14:creationId xmlns:p14="http://schemas.microsoft.com/office/powerpoint/2010/main" val="387494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DC80E2-4D34-DF2A-0A91-8F993EB369FF}"/>
              </a:ext>
            </a:extLst>
          </p:cNvPr>
          <p:cNvSpPr txBox="1">
            <a:spLocks noGrp="1"/>
          </p:cNvSpPr>
          <p:nvPr>
            <p:ph type="title"/>
          </p:nvPr>
        </p:nvSpPr>
        <p:spPr>
          <a:xfrm>
            <a:off x="342900" y="396703"/>
            <a:ext cx="6172200" cy="1651004"/>
          </a:xfrm>
          <a:prstGeom prst="rect">
            <a:avLst/>
          </a:prstGeom>
          <a:noFill/>
          <a:ln>
            <a:noFill/>
          </a:ln>
        </p:spPr>
        <p:txBody>
          <a:bodyPr vert="horz" wrap="square" lIns="91440" tIns="45720" rIns="91440" bIns="45720" anchor="ctr" anchorCtr="1" compatLnSpc="1">
            <a:normAutofit/>
          </a:body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5F96CCC4-E197-A9F9-BF0D-E35712FA92DB}"/>
              </a:ext>
            </a:extLst>
          </p:cNvPr>
          <p:cNvSpPr txBox="1">
            <a:spLocks noGrp="1"/>
          </p:cNvSpPr>
          <p:nvPr>
            <p:ph type="body" idx="1"/>
          </p:nvPr>
        </p:nvSpPr>
        <p:spPr>
          <a:xfrm>
            <a:off x="342900" y="2311402"/>
            <a:ext cx="6172200" cy="6537502"/>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7F66092-C531-7A43-1561-B017CC5A07CD}"/>
              </a:ext>
            </a:extLst>
          </p:cNvPr>
          <p:cNvSpPr txBox="1">
            <a:spLocks noGrp="1"/>
          </p:cNvSpPr>
          <p:nvPr>
            <p:ph type="dt" sz="half" idx="2"/>
          </p:nvPr>
        </p:nvSpPr>
        <p:spPr>
          <a:xfrm>
            <a:off x="342900" y="9181398"/>
            <a:ext cx="1600200" cy="527398"/>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fld id="{784886BC-C23D-41ED-97F9-23DB26CB6E6A}" type="datetime1">
              <a:rPr lang="en-GB"/>
              <a:pPr lvl="0"/>
              <a:t>12/05/2023</a:t>
            </a:fld>
            <a:endParaRPr lang="en-GB"/>
          </a:p>
        </p:txBody>
      </p:sp>
      <p:sp>
        <p:nvSpPr>
          <p:cNvPr id="5" name="Footer Placeholder 4">
            <a:extLst>
              <a:ext uri="{FF2B5EF4-FFF2-40B4-BE49-F238E27FC236}">
                <a16:creationId xmlns:a16="http://schemas.microsoft.com/office/drawing/2014/main" id="{05CB070B-DA1B-0ADF-AC56-C453928E96A7}"/>
              </a:ext>
            </a:extLst>
          </p:cNvPr>
          <p:cNvSpPr txBox="1">
            <a:spLocks noGrp="1"/>
          </p:cNvSpPr>
          <p:nvPr>
            <p:ph type="ftr" sz="quarter" idx="3"/>
          </p:nvPr>
        </p:nvSpPr>
        <p:spPr>
          <a:xfrm>
            <a:off x="2343150" y="9181398"/>
            <a:ext cx="2171699" cy="527398"/>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endParaRPr lang="en-GB"/>
          </a:p>
        </p:txBody>
      </p:sp>
      <p:sp>
        <p:nvSpPr>
          <p:cNvPr id="6" name="Slide Number Placeholder 5">
            <a:extLst>
              <a:ext uri="{FF2B5EF4-FFF2-40B4-BE49-F238E27FC236}">
                <a16:creationId xmlns:a16="http://schemas.microsoft.com/office/drawing/2014/main" id="{78D0F951-2CF9-8FB5-C0AA-47137B545C9D}"/>
              </a:ext>
            </a:extLst>
          </p:cNvPr>
          <p:cNvSpPr txBox="1">
            <a:spLocks noGrp="1"/>
          </p:cNvSpPr>
          <p:nvPr>
            <p:ph type="sldNum" sz="quarter" idx="4"/>
          </p:nvPr>
        </p:nvSpPr>
        <p:spPr>
          <a:xfrm>
            <a:off x="4914900" y="9181398"/>
            <a:ext cx="1600200" cy="527398"/>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fld id="{E1D0C3CB-C254-4F65-86CA-B9B3477D5373}" type="slidenum">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ctr" defTabSz="914400" rtl="0" fontAlgn="auto" hangingPunct="1">
        <a:lnSpc>
          <a:spcPct val="100000"/>
        </a:lnSpc>
        <a:spcBef>
          <a:spcPts val="0"/>
        </a:spcBef>
        <a:spcAft>
          <a:spcPts val="0"/>
        </a:spcAft>
        <a:buNone/>
        <a:tabLst/>
        <a:defRPr lang="en-US" sz="4400" b="0" i="0" u="none" strike="noStrike" kern="1200" cap="none" spc="0" baseline="0">
          <a:solidFill>
            <a:srgbClr val="000000"/>
          </a:solidFill>
          <a:uFillTx/>
          <a:latin typeface="Calibri"/>
        </a:defRPr>
      </a:lvl1pPr>
    </p:titleStyle>
    <p:bodyStyle>
      <a:lvl1pPr marL="342900" marR="0" lvl="0" indent="-342900" algn="l" defTabSz="914400" rtl="0" fontAlgn="auto" hangingPunct="1">
        <a:lnSpc>
          <a:spcPct val="100000"/>
        </a:lnSpc>
        <a:spcBef>
          <a:spcPts val="800"/>
        </a:spcBef>
        <a:spcAft>
          <a:spcPts val="0"/>
        </a:spcAft>
        <a:buSzPct val="100000"/>
        <a:buFont typeface="Arial" pitchFamily="34"/>
        <a:buChar char="•"/>
        <a:tabLst/>
        <a:defRPr lang="en-US" sz="3200" b="0" i="0" u="none" strike="noStrike" kern="1200" cap="none" spc="0" baseline="0">
          <a:solidFill>
            <a:srgbClr val="000000"/>
          </a:solidFill>
          <a:uFillTx/>
          <a:latin typeface="Calibri"/>
        </a:defRPr>
      </a:lvl1pPr>
      <a:lvl2pPr marL="742950" marR="0" lvl="1" indent="-285750" algn="l" defTabSz="914400" rtl="0" fontAlgn="auto" hangingPunct="1">
        <a:lnSpc>
          <a:spcPct val="100000"/>
        </a:lnSpc>
        <a:spcBef>
          <a:spcPts val="7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2pPr>
      <a:lvl3pPr marL="1143000" marR="0" lvl="2" indent="-228600" algn="l" defTabSz="914400" rtl="0" fontAlgn="auto" hangingPunct="1">
        <a:lnSpc>
          <a:spcPct val="100000"/>
        </a:lnSpc>
        <a:spcBef>
          <a:spcPts val="6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3pPr>
      <a:lvl4pPr marL="1600200" marR="0" lvl="3" indent="-228600" algn="l" defTabSz="914400" rtl="0" fontAlgn="auto" hangingPunct="1">
        <a:lnSpc>
          <a:spcPct val="10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4pPr>
      <a:lvl5pPr marL="2057400" marR="0" lvl="4" indent="-228600" algn="l" defTabSz="914400" rtl="0" fontAlgn="auto" hangingPunct="1">
        <a:lnSpc>
          <a:spcPct val="10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5.pn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jpeg"/><Relationship Id="rId3" Type="http://schemas.openxmlformats.org/officeDocument/2006/relationships/image" Target="../media/image6.png"/><Relationship Id="rId7" Type="http://schemas.openxmlformats.org/officeDocument/2006/relationships/image" Target="../media/image11.jpg"/><Relationship Id="rId12"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jpeg"/><Relationship Id="rId5" Type="http://schemas.openxmlformats.org/officeDocument/2006/relationships/image" Target="../media/image5.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7.jpeg"/><Relationship Id="rId9" Type="http://schemas.openxmlformats.org/officeDocument/2006/relationships/image" Target="../media/image13.png"/><Relationship Id="rId14" Type="http://schemas.openxmlformats.org/officeDocument/2006/relationships/image" Target="../media/image18.jpe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1.jpeg"/><Relationship Id="rId7"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jpg"/><Relationship Id="rId5" Type="http://schemas.openxmlformats.org/officeDocument/2006/relationships/image" Target="../media/image23.jpeg"/><Relationship Id="rId10" Type="http://schemas.openxmlformats.org/officeDocument/2006/relationships/image" Target="../media/image25.png"/><Relationship Id="rId4" Type="http://schemas.openxmlformats.org/officeDocument/2006/relationships/image" Target="../media/image22.pn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Rectangle 14">
            <a:extLst>
              <a:ext uri="{FF2B5EF4-FFF2-40B4-BE49-F238E27FC236}">
                <a16:creationId xmlns:a16="http://schemas.microsoft.com/office/drawing/2014/main" id="{74D09E03-41B1-0BA4-F87C-419640CA1E53}"/>
              </a:ext>
            </a:extLst>
          </p:cNvPr>
          <p:cNvSpPr/>
          <p:nvPr/>
        </p:nvSpPr>
        <p:spPr>
          <a:xfrm>
            <a:off x="-3721" y="2077608"/>
            <a:ext cx="6858000" cy="707882"/>
          </a:xfrm>
          <a:prstGeom prst="rect">
            <a:avLst/>
          </a:prstGeom>
          <a:noFill/>
          <a:ln cap="flat">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000" b="1" i="0" u="sng" strike="noStrike" kern="1200" cap="none" spc="0" baseline="0" dirty="0">
                <a:solidFill>
                  <a:srgbClr val="000000"/>
                </a:solidFill>
                <a:uFillTx/>
                <a:latin typeface="Gill Sans MT" pitchFamily="34"/>
              </a:rPr>
              <a:t>York</a:t>
            </a:r>
            <a:r>
              <a:rPr lang="en-US" sz="4000" b="1" i="0" u="sng" strike="noStrike" kern="1200" cap="none" spc="0" baseline="0" dirty="0">
                <a:solidFill>
                  <a:srgbClr val="707271"/>
                </a:solidFill>
                <a:uFillTx/>
                <a:latin typeface="Gill Sans MT" pitchFamily="34"/>
              </a:rPr>
              <a:t> </a:t>
            </a:r>
            <a:r>
              <a:rPr lang="en-US" sz="4000" b="1" i="0" u="sng" strike="noStrike" kern="1200" cap="none" spc="0" baseline="0" dirty="0">
                <a:solidFill>
                  <a:srgbClr val="000000"/>
                </a:solidFill>
                <a:uFillTx/>
                <a:latin typeface="Gill Sans MT" pitchFamily="34"/>
              </a:rPr>
              <a:t>Way Estate</a:t>
            </a:r>
          </a:p>
        </p:txBody>
      </p:sp>
      <p:sp>
        <p:nvSpPr>
          <p:cNvPr id="3" name="Rectangle 15">
            <a:extLst>
              <a:ext uri="{FF2B5EF4-FFF2-40B4-BE49-F238E27FC236}">
                <a16:creationId xmlns:a16="http://schemas.microsoft.com/office/drawing/2014/main" id="{DC0DA9A5-4E87-2C7C-E42E-334EE49CA5A5}"/>
              </a:ext>
            </a:extLst>
          </p:cNvPr>
          <p:cNvSpPr/>
          <p:nvPr/>
        </p:nvSpPr>
        <p:spPr>
          <a:xfrm>
            <a:off x="536332" y="3088303"/>
            <a:ext cx="5777901" cy="451210"/>
          </a:xfrm>
          <a:prstGeom prst="rect">
            <a:avLst/>
          </a:prstGeom>
          <a:solidFill>
            <a:srgbClr val="773DBD"/>
          </a:solidFill>
          <a:ln w="25402" cap="flat">
            <a:solidFill>
              <a:srgbClr val="773DBD"/>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4" name="Rectangle 16">
            <a:extLst>
              <a:ext uri="{FF2B5EF4-FFF2-40B4-BE49-F238E27FC236}">
                <a16:creationId xmlns:a16="http://schemas.microsoft.com/office/drawing/2014/main" id="{9895CE4C-3943-E99B-6089-4160BBCE71B8}"/>
              </a:ext>
            </a:extLst>
          </p:cNvPr>
          <p:cNvSpPr/>
          <p:nvPr/>
        </p:nvSpPr>
        <p:spPr>
          <a:xfrm>
            <a:off x="-3721" y="3115507"/>
            <a:ext cx="6858000" cy="430883"/>
          </a:xfrm>
          <a:prstGeom prst="rect">
            <a:avLst/>
          </a:prstGeom>
          <a:noFill/>
          <a:ln cap="flat">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200" b="1" i="0" u="none" strike="noStrike" kern="1200" cap="none" spc="0" baseline="0" dirty="0">
                <a:solidFill>
                  <a:srgbClr val="FFFFFF"/>
                </a:solidFill>
                <a:uFillTx/>
                <a:latin typeface="Gill Sans MT" pitchFamily="34"/>
              </a:rPr>
              <a:t>CONTRACTOR’S NEWSLETTER </a:t>
            </a:r>
            <a:endParaRPr lang="en-GB" sz="2400" b="1" i="0" u="none" strike="noStrike" kern="1200" cap="none" spc="0" baseline="0" dirty="0">
              <a:solidFill>
                <a:srgbClr val="FFFFFF"/>
              </a:solidFill>
              <a:uFillTx/>
              <a:latin typeface="Gill Sans MT" pitchFamily="34"/>
            </a:endParaRPr>
          </a:p>
        </p:txBody>
      </p:sp>
      <p:sp>
        <p:nvSpPr>
          <p:cNvPr id="5" name="Rectangle 26">
            <a:extLst>
              <a:ext uri="{FF2B5EF4-FFF2-40B4-BE49-F238E27FC236}">
                <a16:creationId xmlns:a16="http://schemas.microsoft.com/office/drawing/2014/main" id="{AC37F067-5AEC-2BE4-0EA0-EF4E5B00CA45}"/>
              </a:ext>
            </a:extLst>
          </p:cNvPr>
          <p:cNvSpPr/>
          <p:nvPr/>
        </p:nvSpPr>
        <p:spPr>
          <a:xfrm>
            <a:off x="4913263" y="324483"/>
            <a:ext cx="1408404" cy="307777"/>
          </a:xfrm>
          <a:prstGeom prst="rect">
            <a:avLst/>
          </a:prstGeom>
          <a:noFill/>
          <a:ln cap="flat">
            <a:noFill/>
            <a:prstDash val="solid"/>
          </a:ln>
        </p:spPr>
        <p:txBody>
          <a:bodyPr vert="horz" wrap="square" lIns="91440" tIns="45720" rIns="91440" bIns="4572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1" i="1" dirty="0">
                <a:solidFill>
                  <a:srgbClr val="773DBD"/>
                </a:solidFill>
                <a:latin typeface="Gill Sans MT" pitchFamily="34"/>
              </a:rPr>
              <a:t>May</a:t>
            </a:r>
            <a:r>
              <a:rPr lang="en-US" sz="1400" b="1" i="1" strike="noStrike" kern="1200" cap="none" spc="0" baseline="0" dirty="0">
                <a:solidFill>
                  <a:srgbClr val="773DBD"/>
                </a:solidFill>
                <a:uFillTx/>
                <a:latin typeface="Gill Sans MT" pitchFamily="34"/>
              </a:rPr>
              <a:t> 2023</a:t>
            </a:r>
          </a:p>
        </p:txBody>
      </p:sp>
      <p:pic>
        <p:nvPicPr>
          <p:cNvPr id="6" name="Picture 2">
            <a:extLst>
              <a:ext uri="{FF2B5EF4-FFF2-40B4-BE49-F238E27FC236}">
                <a16:creationId xmlns:a16="http://schemas.microsoft.com/office/drawing/2014/main" id="{F4811C5F-B3F3-39BE-B7C4-4ED45D1526F7}"/>
              </a:ext>
            </a:extLst>
          </p:cNvPr>
          <p:cNvPicPr>
            <a:picLocks noChangeAspect="1"/>
          </p:cNvPicPr>
          <p:nvPr/>
        </p:nvPicPr>
        <p:blipFill>
          <a:blip r:embed="rId2"/>
          <a:srcRect/>
          <a:stretch>
            <a:fillRect/>
          </a:stretch>
        </p:blipFill>
        <p:spPr>
          <a:xfrm>
            <a:off x="4366790" y="596161"/>
            <a:ext cx="749131" cy="768717"/>
          </a:xfrm>
          <a:prstGeom prst="rect">
            <a:avLst/>
          </a:prstGeom>
          <a:noFill/>
          <a:ln cap="flat">
            <a:noFill/>
          </a:ln>
        </p:spPr>
      </p:pic>
      <p:pic>
        <p:nvPicPr>
          <p:cNvPr id="7" name="Picture 23">
            <a:extLst>
              <a:ext uri="{FF2B5EF4-FFF2-40B4-BE49-F238E27FC236}">
                <a16:creationId xmlns:a16="http://schemas.microsoft.com/office/drawing/2014/main" id="{08277AB8-4806-06CD-BD5C-6C353CE9F673}"/>
              </a:ext>
            </a:extLst>
          </p:cNvPr>
          <p:cNvPicPr>
            <a:picLocks noChangeAspect="1"/>
          </p:cNvPicPr>
          <p:nvPr/>
        </p:nvPicPr>
        <p:blipFill>
          <a:blip r:embed="rId3"/>
          <a:stretch>
            <a:fillRect/>
          </a:stretch>
        </p:blipFill>
        <p:spPr>
          <a:xfrm>
            <a:off x="536332" y="632261"/>
            <a:ext cx="1841720" cy="750246"/>
          </a:xfrm>
          <a:prstGeom prst="rect">
            <a:avLst/>
          </a:prstGeom>
          <a:noFill/>
          <a:ln cap="flat">
            <a:noFill/>
          </a:ln>
        </p:spPr>
      </p:pic>
      <p:pic>
        <p:nvPicPr>
          <p:cNvPr id="8" name="Picture 4" descr="Logo&#10;&#10;Description automatically generated">
            <a:extLst>
              <a:ext uri="{FF2B5EF4-FFF2-40B4-BE49-F238E27FC236}">
                <a16:creationId xmlns:a16="http://schemas.microsoft.com/office/drawing/2014/main" id="{AE4488FF-0081-EF69-851A-47DA81D67F2F}"/>
              </a:ext>
            </a:extLst>
          </p:cNvPr>
          <p:cNvPicPr>
            <a:picLocks noChangeAspect="1"/>
          </p:cNvPicPr>
          <p:nvPr/>
        </p:nvPicPr>
        <p:blipFill>
          <a:blip r:embed="rId4"/>
          <a:stretch>
            <a:fillRect/>
          </a:stretch>
        </p:blipFill>
        <p:spPr>
          <a:xfrm>
            <a:off x="2982553" y="163549"/>
            <a:ext cx="900327" cy="1260052"/>
          </a:xfrm>
          <a:prstGeom prst="rect">
            <a:avLst/>
          </a:prstGeom>
          <a:noFill/>
          <a:ln cap="flat">
            <a:noFill/>
          </a:ln>
        </p:spPr>
      </p:pic>
      <p:pic>
        <p:nvPicPr>
          <p:cNvPr id="9" name="Picture 6" descr="A picture containing outdoor, tree, sky, building&#10;&#10;Description automatically generated">
            <a:extLst>
              <a:ext uri="{FF2B5EF4-FFF2-40B4-BE49-F238E27FC236}">
                <a16:creationId xmlns:a16="http://schemas.microsoft.com/office/drawing/2014/main" id="{B47ECF0A-508F-9DD8-ADAB-B686C868EC2E}"/>
              </a:ext>
            </a:extLst>
          </p:cNvPr>
          <p:cNvPicPr>
            <a:picLocks noChangeAspect="1"/>
          </p:cNvPicPr>
          <p:nvPr/>
        </p:nvPicPr>
        <p:blipFill>
          <a:blip r:embed="rId5"/>
          <a:srcRect l="23703" r="2461"/>
          <a:stretch>
            <a:fillRect/>
          </a:stretch>
        </p:blipFill>
        <p:spPr>
          <a:xfrm>
            <a:off x="543766" y="4028910"/>
            <a:ext cx="5777901" cy="5239539"/>
          </a:xfrm>
          <a:prstGeom prst="rect">
            <a:avLst/>
          </a:prstGeom>
          <a:noFill/>
          <a:ln cap="flat">
            <a:noFill/>
          </a:ln>
        </p:spPr>
      </p:pic>
      <p:cxnSp>
        <p:nvCxnSpPr>
          <p:cNvPr id="10" name="Straight Connector 12">
            <a:extLst>
              <a:ext uri="{FF2B5EF4-FFF2-40B4-BE49-F238E27FC236}">
                <a16:creationId xmlns:a16="http://schemas.microsoft.com/office/drawing/2014/main" id="{75E096A3-B84A-B596-83A5-350B45790468}"/>
              </a:ext>
            </a:extLst>
          </p:cNvPr>
          <p:cNvCxnSpPr/>
          <p:nvPr/>
        </p:nvCxnSpPr>
        <p:spPr>
          <a:xfrm>
            <a:off x="549362" y="9273479"/>
            <a:ext cx="4967871" cy="0"/>
          </a:xfrm>
          <a:prstGeom prst="straightConnector1">
            <a:avLst/>
          </a:prstGeom>
          <a:noFill/>
          <a:ln w="25402" cap="flat">
            <a:solidFill>
              <a:srgbClr val="000000"/>
            </a:solidFill>
            <a:prstDash val="solid"/>
            <a:miter/>
          </a:ln>
        </p:spPr>
      </p:cxnSp>
      <p:pic>
        <p:nvPicPr>
          <p:cNvPr id="11" name="Picture 13">
            <a:extLst>
              <a:ext uri="{FF2B5EF4-FFF2-40B4-BE49-F238E27FC236}">
                <a16:creationId xmlns:a16="http://schemas.microsoft.com/office/drawing/2014/main" id="{569E076E-457E-B9C0-40E9-0C5CAA1F61B6}"/>
              </a:ext>
            </a:extLst>
          </p:cNvPr>
          <p:cNvPicPr>
            <a:picLocks noChangeAspect="1"/>
          </p:cNvPicPr>
          <p:nvPr/>
        </p:nvPicPr>
        <p:blipFill>
          <a:blip r:embed="rId6"/>
          <a:stretch>
            <a:fillRect/>
          </a:stretch>
        </p:blipFill>
        <p:spPr>
          <a:xfrm>
            <a:off x="5947079" y="9171992"/>
            <a:ext cx="720848" cy="722988"/>
          </a:xfrm>
          <a:prstGeom prst="rect">
            <a:avLst/>
          </a:prstGeom>
          <a:noFill/>
          <a:ln cap="flat">
            <a:noFill/>
          </a:ln>
        </p:spPr>
      </p:pic>
      <p:sp>
        <p:nvSpPr>
          <p:cNvPr id="12" name="Rectangle 17">
            <a:extLst>
              <a:ext uri="{FF2B5EF4-FFF2-40B4-BE49-F238E27FC236}">
                <a16:creationId xmlns:a16="http://schemas.microsoft.com/office/drawing/2014/main" id="{0F13C0F6-B6E2-252C-BD53-DE97E6914083}"/>
              </a:ext>
            </a:extLst>
          </p:cNvPr>
          <p:cNvSpPr/>
          <p:nvPr/>
        </p:nvSpPr>
        <p:spPr>
          <a:xfrm>
            <a:off x="535783" y="9392296"/>
            <a:ext cx="5766124" cy="307777"/>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1200" cap="none" spc="0" baseline="0" dirty="0">
                <a:solidFill>
                  <a:srgbClr val="000000"/>
                </a:solidFill>
                <a:uFillTx/>
                <a:latin typeface="Gill Sans MT" pitchFamily="34"/>
              </a:rPr>
              <a:t>www.higginspartnerships.co.uk </a:t>
            </a:r>
          </a:p>
        </p:txBody>
      </p:sp>
      <p:sp>
        <p:nvSpPr>
          <p:cNvPr id="13" name="TextBox 18">
            <a:extLst>
              <a:ext uri="{FF2B5EF4-FFF2-40B4-BE49-F238E27FC236}">
                <a16:creationId xmlns:a16="http://schemas.microsoft.com/office/drawing/2014/main" id="{CE2ECF1D-8C0A-AD96-DE6F-61B9CAA58DF3}"/>
              </a:ext>
            </a:extLst>
          </p:cNvPr>
          <p:cNvSpPr txBox="1"/>
          <p:nvPr/>
        </p:nvSpPr>
        <p:spPr>
          <a:xfrm>
            <a:off x="3429000" y="9392287"/>
            <a:ext cx="2158779"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1200" cap="none" spc="0" baseline="0" dirty="0">
                <a:solidFill>
                  <a:srgbClr val="000000"/>
                </a:solidFill>
                <a:uFillTx/>
                <a:latin typeface="Gill Sans MT" pitchFamily="34"/>
              </a:rPr>
              <a:t>www.yorkwayestate.com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AA53EDE3-14F7-54F0-F07B-4BE481A10776}"/>
              </a:ext>
            </a:extLst>
          </p:cNvPr>
          <p:cNvSpPr/>
          <p:nvPr/>
        </p:nvSpPr>
        <p:spPr>
          <a:xfrm>
            <a:off x="648182" y="313174"/>
            <a:ext cx="3592988" cy="342680"/>
          </a:xfrm>
          <a:prstGeom prst="rect">
            <a:avLst/>
          </a:prstGeom>
          <a:solidFill>
            <a:srgbClr val="773DBD"/>
          </a:solidFill>
          <a:ln w="25402" cap="flat">
            <a:solidFill>
              <a:srgbClr val="773DBD"/>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1" i="0" u="none" strike="noStrike" kern="1200" cap="none" spc="0" baseline="0" dirty="0">
                <a:solidFill>
                  <a:srgbClr val="FFFFFF"/>
                </a:solidFill>
                <a:uFillTx/>
                <a:latin typeface="Gill Sans MT" panose="020B0502020104020203" pitchFamily="34" charset="0"/>
              </a:rPr>
              <a:t>YORK WAY</a:t>
            </a:r>
            <a:r>
              <a:rPr lang="en-US" sz="1200" b="1" dirty="0">
                <a:solidFill>
                  <a:srgbClr val="FFFFFF"/>
                </a:solidFill>
                <a:latin typeface="Gill Sans MT" panose="020B0502020104020203" pitchFamily="34" charset="0"/>
              </a:rPr>
              <a:t> ESTATE,</a:t>
            </a:r>
            <a:r>
              <a:rPr lang="en-US" sz="1200" b="1" i="0" u="none" strike="noStrike" kern="1200" cap="none" spc="0" baseline="0" dirty="0">
                <a:solidFill>
                  <a:srgbClr val="FFFFFF"/>
                </a:solidFill>
                <a:uFillTx/>
                <a:latin typeface="Gill Sans MT" panose="020B0502020104020203" pitchFamily="34" charset="0"/>
              </a:rPr>
              <a:t>  </a:t>
            </a:r>
            <a:r>
              <a:rPr lang="en-GB" sz="1200" b="0" i="0" u="none" strike="noStrike" kern="1200" cap="none" spc="0" baseline="0" dirty="0">
                <a:solidFill>
                  <a:srgbClr val="FFFFFF"/>
                </a:solidFill>
                <a:uFillTx/>
                <a:latin typeface="Gill Sans MT" panose="020B0502020104020203" pitchFamily="34" charset="0"/>
              </a:rPr>
              <a:t>NEWSLETTER  </a:t>
            </a:r>
            <a:r>
              <a:rPr lang="en-GB" sz="1200" dirty="0">
                <a:solidFill>
                  <a:srgbClr val="FFFFFF"/>
                </a:solidFill>
                <a:latin typeface="Gill Sans MT" panose="020B0502020104020203" pitchFamily="34" charset="0"/>
              </a:rPr>
              <a:t>5</a:t>
            </a:r>
            <a:endParaRPr lang="en-GB" sz="1200" b="0" i="0" u="none" strike="noStrike" kern="1200" cap="none" spc="0" baseline="0" dirty="0">
              <a:solidFill>
                <a:srgbClr val="FFFFFF"/>
              </a:solidFill>
              <a:uFillTx/>
              <a:latin typeface="Gill Sans MT" panose="020B0502020104020203" pitchFamily="34" charset="0"/>
            </a:endParaRPr>
          </a:p>
        </p:txBody>
      </p:sp>
      <p:cxnSp>
        <p:nvCxnSpPr>
          <p:cNvPr id="3" name="Straight Connector 4">
            <a:extLst>
              <a:ext uri="{FF2B5EF4-FFF2-40B4-BE49-F238E27FC236}">
                <a16:creationId xmlns:a16="http://schemas.microsoft.com/office/drawing/2014/main" id="{5AF54AEC-D66B-7D16-74C0-282DD8635731}"/>
              </a:ext>
            </a:extLst>
          </p:cNvPr>
          <p:cNvCxnSpPr/>
          <p:nvPr/>
        </p:nvCxnSpPr>
        <p:spPr>
          <a:xfrm>
            <a:off x="549362" y="9273479"/>
            <a:ext cx="4967871" cy="0"/>
          </a:xfrm>
          <a:prstGeom prst="straightConnector1">
            <a:avLst/>
          </a:prstGeom>
          <a:noFill/>
          <a:ln w="25402" cap="flat">
            <a:solidFill>
              <a:srgbClr val="000000"/>
            </a:solidFill>
            <a:prstDash val="solid"/>
            <a:miter/>
          </a:ln>
        </p:spPr>
      </p:cxnSp>
      <p:pic>
        <p:nvPicPr>
          <p:cNvPr id="4" name="Picture 14">
            <a:extLst>
              <a:ext uri="{FF2B5EF4-FFF2-40B4-BE49-F238E27FC236}">
                <a16:creationId xmlns:a16="http://schemas.microsoft.com/office/drawing/2014/main" id="{FF7A08F9-FFC2-A95D-78CB-738CC5347057}"/>
              </a:ext>
            </a:extLst>
          </p:cNvPr>
          <p:cNvPicPr>
            <a:picLocks noChangeAspect="1"/>
          </p:cNvPicPr>
          <p:nvPr/>
        </p:nvPicPr>
        <p:blipFill>
          <a:blip r:embed="rId3"/>
          <a:stretch>
            <a:fillRect/>
          </a:stretch>
        </p:blipFill>
        <p:spPr>
          <a:xfrm>
            <a:off x="5535448" y="321768"/>
            <a:ext cx="766459" cy="312221"/>
          </a:xfrm>
          <a:prstGeom prst="rect">
            <a:avLst/>
          </a:prstGeom>
          <a:noFill/>
          <a:ln cap="flat">
            <a:noFill/>
          </a:ln>
        </p:spPr>
      </p:pic>
      <p:pic>
        <p:nvPicPr>
          <p:cNvPr id="5" name="Picture 1" descr="Logo&#10;&#10;Description automatically generated">
            <a:extLst>
              <a:ext uri="{FF2B5EF4-FFF2-40B4-BE49-F238E27FC236}">
                <a16:creationId xmlns:a16="http://schemas.microsoft.com/office/drawing/2014/main" id="{D7EE8683-C8E7-9313-28F4-F2E88FF2B7D0}"/>
              </a:ext>
            </a:extLst>
          </p:cNvPr>
          <p:cNvPicPr>
            <a:picLocks noChangeAspect="1"/>
          </p:cNvPicPr>
          <p:nvPr/>
        </p:nvPicPr>
        <p:blipFill>
          <a:blip r:embed="rId4"/>
          <a:stretch>
            <a:fillRect/>
          </a:stretch>
        </p:blipFill>
        <p:spPr>
          <a:xfrm>
            <a:off x="4869161" y="90123"/>
            <a:ext cx="432044" cy="604674"/>
          </a:xfrm>
          <a:prstGeom prst="rect">
            <a:avLst/>
          </a:prstGeom>
          <a:noFill/>
          <a:ln cap="flat">
            <a:noFill/>
          </a:ln>
        </p:spPr>
      </p:pic>
      <p:sp>
        <p:nvSpPr>
          <p:cNvPr id="6" name="Rectangle 5">
            <a:extLst>
              <a:ext uri="{FF2B5EF4-FFF2-40B4-BE49-F238E27FC236}">
                <a16:creationId xmlns:a16="http://schemas.microsoft.com/office/drawing/2014/main" id="{0CFE63EA-6681-A302-D136-CF680769F2CF}"/>
              </a:ext>
            </a:extLst>
          </p:cNvPr>
          <p:cNvSpPr/>
          <p:nvPr/>
        </p:nvSpPr>
        <p:spPr>
          <a:xfrm>
            <a:off x="535783" y="9392296"/>
            <a:ext cx="5766124" cy="307777"/>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1200" cap="none" spc="0" baseline="0" dirty="0">
                <a:solidFill>
                  <a:srgbClr val="000000"/>
                </a:solidFill>
                <a:uFillTx/>
                <a:latin typeface="Gill Sans MT" pitchFamily="34"/>
              </a:rPr>
              <a:t>www.higginspartnerships.co.uk </a:t>
            </a:r>
          </a:p>
        </p:txBody>
      </p:sp>
      <p:sp>
        <p:nvSpPr>
          <p:cNvPr id="7" name="TextBox 9">
            <a:extLst>
              <a:ext uri="{FF2B5EF4-FFF2-40B4-BE49-F238E27FC236}">
                <a16:creationId xmlns:a16="http://schemas.microsoft.com/office/drawing/2014/main" id="{D11A91F2-CC4D-DC67-7CF3-3F30F608C40E}"/>
              </a:ext>
            </a:extLst>
          </p:cNvPr>
          <p:cNvSpPr txBox="1"/>
          <p:nvPr/>
        </p:nvSpPr>
        <p:spPr>
          <a:xfrm>
            <a:off x="3429000" y="9392287"/>
            <a:ext cx="2158779"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1200" cap="none" spc="0" baseline="0" dirty="0">
                <a:solidFill>
                  <a:srgbClr val="000000"/>
                </a:solidFill>
                <a:uFillTx/>
                <a:latin typeface="Gill Sans MT" pitchFamily="34"/>
              </a:rPr>
              <a:t>www.yorkwayestate.com</a:t>
            </a:r>
          </a:p>
        </p:txBody>
      </p:sp>
      <p:sp>
        <p:nvSpPr>
          <p:cNvPr id="8" name="TextBox 12">
            <a:extLst>
              <a:ext uri="{FF2B5EF4-FFF2-40B4-BE49-F238E27FC236}">
                <a16:creationId xmlns:a16="http://schemas.microsoft.com/office/drawing/2014/main" id="{066DB5F7-12D2-5B6E-683D-29386A8B9DB3}"/>
              </a:ext>
            </a:extLst>
          </p:cNvPr>
          <p:cNvSpPr txBox="1"/>
          <p:nvPr/>
        </p:nvSpPr>
        <p:spPr>
          <a:xfrm>
            <a:off x="451488" y="839284"/>
            <a:ext cx="6182812" cy="2462213"/>
          </a:xfrm>
          <a:prstGeom prst="rect">
            <a:avLst/>
          </a:prstGeom>
          <a:noFill/>
          <a:ln cap="flat">
            <a:noFill/>
          </a:ln>
        </p:spPr>
        <p:txBody>
          <a:bodyPr vert="horz" wrap="square" lIns="91440" tIns="45720" rIns="91440" bIns="45720" anchor="t" anchorCtr="0" compatLnSpc="1">
            <a:spAutoFit/>
          </a:bodyPr>
          <a:lstStyle/>
          <a:p>
            <a:pPr marR="0" lvl="0" algn="l" defTabSz="9144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endParaRPr lang="en-GB" sz="1100" dirty="0">
              <a:latin typeface="Gill Sans MT" panose="020B0502020104020203" pitchFamily="34" charset="0"/>
              <a:ea typeface="Calibri" pitchFamily="34"/>
              <a:cs typeface="Times New Roman" pitchFamily="18"/>
            </a:endParaRPr>
          </a:p>
          <a:p>
            <a:pPr marL="171450" marR="0" lvl="0" indent="-171450" algn="l" defTabSz="914400" rtl="0" fontAlgn="auto" hangingPunct="1">
              <a:lnSpc>
                <a:spcPct val="150000"/>
              </a:lnSpc>
              <a:spcBef>
                <a:spcPts val="0"/>
              </a:spcBef>
              <a:spcAft>
                <a:spcPts val="0"/>
              </a:spcAft>
              <a:buSzPct val="100000"/>
              <a:buFont typeface="Arial" panose="020B0604020202020204" pitchFamily="34" charset="0"/>
              <a:buChar char="•"/>
              <a:tabLst/>
              <a:defRPr sz="1800" b="0" i="0" u="none" strike="noStrike" kern="0" cap="none" spc="0" baseline="0">
                <a:solidFill>
                  <a:srgbClr val="000000"/>
                </a:solidFill>
                <a:uFillTx/>
              </a:defRPr>
            </a:pPr>
            <a:r>
              <a:rPr lang="en-GB" sz="1100" dirty="0">
                <a:effectLst/>
                <a:latin typeface="Gill Sans MT" panose="020B0502020104020203" pitchFamily="34" charset="0"/>
                <a:ea typeface="Times New Roman" panose="02020603050405020304" pitchFamily="18" charset="0"/>
              </a:rPr>
              <a:t>We are pleased to announce that our Resident’s Respite Centre is now open to those living on the York Way Estate! It is open Monday to Friday between 10am and 4pm</a:t>
            </a:r>
            <a:r>
              <a:rPr lang="en-GB" sz="1100" dirty="0">
                <a:latin typeface="Gill Sans MT" panose="020B0502020104020203" pitchFamily="34" charset="0"/>
                <a:ea typeface="Times New Roman" panose="02020603050405020304" pitchFamily="18" charset="0"/>
              </a:rPr>
              <a:t> and can be found by the Market Road entrance to the estate (orange door). </a:t>
            </a:r>
            <a:r>
              <a:rPr lang="en-GB" sz="1100" dirty="0">
                <a:effectLst/>
                <a:latin typeface="Gill Sans MT" panose="020B0502020104020203" pitchFamily="34" charset="0"/>
                <a:ea typeface="Times New Roman" panose="02020603050405020304" pitchFamily="18" charset="0"/>
              </a:rPr>
              <a:t>This new facility is </a:t>
            </a:r>
            <a:r>
              <a:rPr lang="en-GB" sz="1100" dirty="0">
                <a:latin typeface="Gill Sans MT" panose="020B0502020104020203" pitchFamily="34" charset="0"/>
                <a:ea typeface="Times New Roman" panose="02020603050405020304" pitchFamily="18" charset="0"/>
              </a:rPr>
              <a:t>for all residents to work or relax away from any disruption caused by the construction. Please pop in and meet your Resident Liaison Officer, Ruzi Bibi, if you have any questions or concerns about the development</a:t>
            </a:r>
            <a:endParaRPr lang="en-GB" sz="1100" b="0" i="0" u="none" strike="noStrike" kern="1200" cap="none" spc="0" baseline="0" dirty="0">
              <a:uFillTx/>
              <a:latin typeface="Gill Sans MT" panose="020B0502020104020203" pitchFamily="34" charset="0"/>
              <a:ea typeface="Calibri" pitchFamily="34"/>
              <a:cs typeface="Times New Roman" pitchFamily="18"/>
            </a:endParaRPr>
          </a:p>
          <a:p>
            <a:pPr marL="171450" marR="0" lvl="0" indent="-171450" algn="l" defTabSz="914400" rtl="0" fontAlgn="auto" hangingPunct="1">
              <a:lnSpc>
                <a:spcPct val="150000"/>
              </a:lnSpc>
              <a:spcBef>
                <a:spcPts val="0"/>
              </a:spcBef>
              <a:spcAft>
                <a:spcPts val="0"/>
              </a:spcAft>
              <a:buSzPct val="100000"/>
              <a:buFont typeface="Arial" panose="020B0604020202020204" pitchFamily="34" charset="0"/>
              <a:buChar char="•"/>
              <a:tabLst/>
              <a:defRPr sz="1800" b="0" i="0" u="none" strike="noStrike" kern="0" cap="none" spc="0" baseline="0">
                <a:solidFill>
                  <a:srgbClr val="000000"/>
                </a:solidFill>
                <a:uFillTx/>
              </a:defRPr>
            </a:pPr>
            <a:r>
              <a:rPr lang="en-GB" sz="1100" b="0" i="0" u="none" strike="noStrike" kern="1200" cap="none" spc="0" baseline="0" dirty="0">
                <a:uFillTx/>
                <a:latin typeface="Gill Sans MT" panose="020B0502020104020203" pitchFamily="34" charset="0"/>
                <a:ea typeface="Calibri" pitchFamily="34"/>
                <a:cs typeface="Times New Roman" pitchFamily="18"/>
              </a:rPr>
              <a:t>There will be additional lighting added to the hoarding </a:t>
            </a:r>
          </a:p>
          <a:p>
            <a:pPr marL="171450" marR="0" lvl="0" indent="-171450" algn="l" defTabSz="914400" rtl="0" fontAlgn="auto" hangingPunct="1">
              <a:lnSpc>
                <a:spcPct val="150000"/>
              </a:lnSpc>
              <a:spcBef>
                <a:spcPts val="0"/>
              </a:spcBef>
              <a:spcAft>
                <a:spcPts val="0"/>
              </a:spcAft>
              <a:buSzPct val="100000"/>
              <a:buFont typeface="Arial" panose="020B0604020202020204" pitchFamily="34" charset="0"/>
              <a:buChar char="•"/>
              <a:tabLst/>
              <a:defRPr sz="1800" b="0" i="0" u="none" strike="noStrike" kern="0" cap="none" spc="0" baseline="0">
                <a:solidFill>
                  <a:srgbClr val="000000"/>
                </a:solidFill>
                <a:uFillTx/>
              </a:defRPr>
            </a:pPr>
            <a:r>
              <a:rPr lang="en-GB" sz="1100" dirty="0">
                <a:latin typeface="Gill Sans MT" panose="020B0502020104020203" pitchFamily="34" charset="0"/>
                <a:ea typeface="Calibri" pitchFamily="34"/>
                <a:cs typeface="Times New Roman" pitchFamily="18"/>
              </a:rPr>
              <a:t>Removal of play equipment and demolition of ball court </a:t>
            </a:r>
          </a:p>
          <a:p>
            <a:pPr marL="171450" indent="-171450">
              <a:lnSpc>
                <a:spcPct val="150000"/>
              </a:lnSpc>
              <a:buSzPct val="100000"/>
              <a:buFont typeface="Arial" panose="020B0604020202020204" pitchFamily="34" charset="0"/>
              <a:buChar char="•"/>
              <a:defRPr sz="1800" b="0" i="0" u="none" strike="noStrike" kern="0" cap="none" spc="0" baseline="0">
                <a:solidFill>
                  <a:srgbClr val="000000"/>
                </a:solidFill>
                <a:uFillTx/>
              </a:defRPr>
            </a:pPr>
            <a:r>
              <a:rPr lang="en-GB" sz="1100" dirty="0">
                <a:latin typeface="Gill Sans MT" panose="020B0502020104020203" pitchFamily="34" charset="0"/>
                <a:ea typeface="Calibri" pitchFamily="34"/>
                <a:cs typeface="Times New Roman" pitchFamily="18"/>
              </a:rPr>
              <a:t>The h</a:t>
            </a:r>
            <a:r>
              <a:rPr lang="en-GB" sz="1100" b="0" i="0" u="none" strike="noStrike" kern="1200" cap="none" spc="0" baseline="0" dirty="0">
                <a:uFillTx/>
                <a:latin typeface="Gill Sans MT" panose="020B0502020104020203" pitchFamily="34" charset="0"/>
                <a:ea typeface="Calibri" pitchFamily="34"/>
                <a:cs typeface="Times New Roman" pitchFamily="18"/>
              </a:rPr>
              <a:t>oarding artwork </a:t>
            </a:r>
            <a:r>
              <a:rPr lang="en-GB" sz="1100" dirty="0">
                <a:latin typeface="Gill Sans MT" panose="020B0502020104020203" pitchFamily="34" charset="0"/>
                <a:ea typeface="Calibri" pitchFamily="34"/>
                <a:cs typeface="Times New Roman" pitchFamily="18"/>
              </a:rPr>
              <a:t>m</a:t>
            </a:r>
            <a:r>
              <a:rPr lang="en-GB" sz="1100" b="0" i="0" u="none" strike="noStrike" kern="1200" cap="none" spc="0" baseline="0" dirty="0">
                <a:uFillTx/>
                <a:latin typeface="Gill Sans MT" panose="020B0502020104020203" pitchFamily="34" charset="0"/>
                <a:ea typeface="Calibri" pitchFamily="34"/>
                <a:cs typeface="Times New Roman" pitchFamily="18"/>
              </a:rPr>
              <a:t>ural to the east side of </a:t>
            </a:r>
            <a:r>
              <a:rPr lang="en-GB" sz="1100" b="0" i="0" u="none" strike="noStrike" kern="1200" cap="none" spc="0" baseline="0" dirty="0" err="1">
                <a:uFillTx/>
                <a:latin typeface="Gill Sans MT" panose="020B0502020104020203" pitchFamily="34" charset="0"/>
                <a:ea typeface="Calibri" pitchFamily="34"/>
                <a:cs typeface="Times New Roman" pitchFamily="18"/>
              </a:rPr>
              <a:t>Kinefold</a:t>
            </a:r>
            <a:r>
              <a:rPr lang="en-GB" sz="1100" b="0" i="0" u="none" strike="noStrike" kern="1200" cap="none" spc="0" baseline="0" dirty="0">
                <a:uFillTx/>
                <a:latin typeface="Gill Sans MT" panose="020B0502020104020203" pitchFamily="34" charset="0"/>
                <a:ea typeface="Calibri" pitchFamily="34"/>
                <a:cs typeface="Times New Roman" pitchFamily="18"/>
              </a:rPr>
              <a:t> House is now complete.</a:t>
            </a:r>
            <a:endParaRPr lang="en-GB" sz="1100" b="0" i="0" u="none" strike="noStrike" kern="1200" cap="none" spc="0" baseline="0" dirty="0">
              <a:uFillTx/>
              <a:latin typeface="Gill Sans MT" pitchFamily="34"/>
              <a:ea typeface="Calibri" pitchFamily="34"/>
              <a:cs typeface="Times New Roman" pitchFamily="18"/>
            </a:endParaRPr>
          </a:p>
          <a:p>
            <a:pPr marL="171450" marR="0" lvl="0" indent="-171450" algn="l" defTabSz="914400" rtl="0" fontAlgn="auto" hangingPunct="1">
              <a:lnSpc>
                <a:spcPct val="100000"/>
              </a:lnSpc>
              <a:spcBef>
                <a:spcPts val="0"/>
              </a:spcBef>
              <a:spcAft>
                <a:spcPts val="0"/>
              </a:spcAft>
              <a:buSzPct val="100000"/>
              <a:buFont typeface="Arial" panose="020B0604020202020204" pitchFamily="34" charset="0"/>
              <a:buChar char="•"/>
              <a:tabLst/>
              <a:defRPr sz="1800" b="0" i="0" u="none" strike="noStrike" kern="0" cap="none" spc="0" baseline="0">
                <a:solidFill>
                  <a:srgbClr val="000000"/>
                </a:solidFill>
                <a:uFillTx/>
              </a:defRPr>
            </a:pPr>
            <a:endParaRPr lang="en-GB" sz="1100" b="1" i="0" u="none" strike="noStrike" kern="1200" cap="none" spc="0" baseline="0" dirty="0">
              <a:solidFill>
                <a:srgbClr val="000000"/>
              </a:solidFill>
              <a:uFillTx/>
              <a:ea typeface="Calibri" pitchFamily="34"/>
              <a:cs typeface="Times New Roman" pitchFamily="18"/>
            </a:endParaRPr>
          </a:p>
        </p:txBody>
      </p:sp>
      <p:sp>
        <p:nvSpPr>
          <p:cNvPr id="9" name="TextBox 15">
            <a:extLst>
              <a:ext uri="{FF2B5EF4-FFF2-40B4-BE49-F238E27FC236}">
                <a16:creationId xmlns:a16="http://schemas.microsoft.com/office/drawing/2014/main" id="{400C91C9-0495-F4F7-E33F-7E84BDDEC429}"/>
              </a:ext>
            </a:extLst>
          </p:cNvPr>
          <p:cNvSpPr txBox="1"/>
          <p:nvPr/>
        </p:nvSpPr>
        <p:spPr>
          <a:xfrm>
            <a:off x="582079" y="778475"/>
            <a:ext cx="5750890"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1" i="1" u="sng" dirty="0">
                <a:solidFill>
                  <a:srgbClr val="773DBD"/>
                </a:solidFill>
                <a:latin typeface="Gill Sans MT" panose="020B0502020104020203" pitchFamily="34" charset="0"/>
              </a:rPr>
              <a:t>May</a:t>
            </a:r>
            <a:r>
              <a:rPr lang="en-US" sz="1400" b="1" i="1" u="sng" strike="noStrike" kern="1200" cap="none" spc="0" baseline="0" dirty="0">
                <a:solidFill>
                  <a:srgbClr val="773DBD"/>
                </a:solidFill>
                <a:uFillTx/>
                <a:latin typeface="Gill Sans MT" panose="020B0502020104020203" pitchFamily="34" charset="0"/>
              </a:rPr>
              <a:t> Key</a:t>
            </a:r>
            <a:r>
              <a:rPr lang="en-US" sz="1400" b="1" i="0" u="sng" strike="noStrike" kern="1200" cap="none" spc="0" baseline="0" dirty="0">
                <a:solidFill>
                  <a:srgbClr val="773DBD"/>
                </a:solidFill>
                <a:uFillTx/>
                <a:latin typeface="Gill Sans MT" panose="020B0502020104020203" pitchFamily="34" charset="0"/>
              </a:rPr>
              <a:t> </a:t>
            </a:r>
            <a:r>
              <a:rPr lang="en-US" sz="1400" b="1" i="1" u="sng" strike="noStrike" kern="1200" cap="none" spc="0" baseline="0" dirty="0">
                <a:solidFill>
                  <a:srgbClr val="773DBD"/>
                </a:solidFill>
                <a:uFillTx/>
                <a:latin typeface="Gill Sans MT" panose="020B0502020104020203" pitchFamily="34" charset="0"/>
              </a:rPr>
              <a:t>Milestones</a:t>
            </a:r>
            <a:r>
              <a:rPr lang="en-US" sz="1400" b="1" i="0" u="sng" strike="noStrike" kern="1200" cap="none" spc="0" baseline="0" dirty="0">
                <a:solidFill>
                  <a:srgbClr val="773DBD"/>
                </a:solidFill>
                <a:uFillTx/>
                <a:latin typeface="Gill Sans MT" panose="020B0502020104020203" pitchFamily="34" charset="0"/>
              </a:rPr>
              <a:t> </a:t>
            </a:r>
            <a:endParaRPr lang="en-GB" sz="1400" b="1" i="0" u="sng" strike="noStrike" kern="1200" cap="none" spc="0" baseline="0" dirty="0">
              <a:solidFill>
                <a:srgbClr val="773DBD"/>
              </a:solidFill>
              <a:uFillTx/>
              <a:latin typeface="Gill Sans MT" pitchFamily="34"/>
            </a:endParaRPr>
          </a:p>
        </p:txBody>
      </p:sp>
      <p:sp>
        <p:nvSpPr>
          <p:cNvPr id="10" name="TextBox 18">
            <a:extLst>
              <a:ext uri="{FF2B5EF4-FFF2-40B4-BE49-F238E27FC236}">
                <a16:creationId xmlns:a16="http://schemas.microsoft.com/office/drawing/2014/main" id="{2CB36322-40DB-8DF9-67D5-39C2DFC83F35}"/>
              </a:ext>
            </a:extLst>
          </p:cNvPr>
          <p:cNvSpPr txBox="1"/>
          <p:nvPr/>
        </p:nvSpPr>
        <p:spPr>
          <a:xfrm>
            <a:off x="648181" y="3167817"/>
            <a:ext cx="5758332"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1" i="1" u="sng" strike="noStrike" kern="1200" cap="none" spc="0" baseline="0" dirty="0">
                <a:solidFill>
                  <a:srgbClr val="773DBD"/>
                </a:solidFill>
                <a:uFillTx/>
                <a:latin typeface="Gill Sans MT" pitchFamily="34"/>
              </a:rPr>
              <a:t>May/June Look</a:t>
            </a:r>
            <a:r>
              <a:rPr lang="en-GB" sz="1400" b="1" i="0" u="sng" strike="noStrike" kern="1200" cap="none" spc="0" baseline="0" dirty="0">
                <a:solidFill>
                  <a:srgbClr val="773DBD"/>
                </a:solidFill>
                <a:uFillTx/>
                <a:latin typeface="Gill Sans MT" pitchFamily="34"/>
              </a:rPr>
              <a:t> </a:t>
            </a:r>
            <a:r>
              <a:rPr lang="en-GB" sz="1400" b="1" i="1" u="sng" strike="noStrike" kern="1200" cap="none" spc="0" baseline="0" dirty="0">
                <a:solidFill>
                  <a:srgbClr val="773DBD"/>
                </a:solidFill>
                <a:uFillTx/>
                <a:latin typeface="Gill Sans MT" pitchFamily="34"/>
              </a:rPr>
              <a:t>Ahead</a:t>
            </a:r>
            <a:r>
              <a:rPr lang="en-GB" sz="1400" b="1" i="0" u="sng" strike="noStrike" kern="1200" cap="none" spc="0" baseline="0" dirty="0">
                <a:solidFill>
                  <a:srgbClr val="773DBD"/>
                </a:solidFill>
                <a:uFillTx/>
                <a:latin typeface="Gill Sans MT" pitchFamily="34"/>
              </a:rPr>
              <a:t> </a:t>
            </a:r>
            <a:r>
              <a:rPr lang="en-GB" sz="1400" b="1" i="1" u="sng" strike="noStrike" kern="1200" cap="none" spc="0" baseline="0" dirty="0">
                <a:solidFill>
                  <a:srgbClr val="773DBD"/>
                </a:solidFill>
                <a:uFillTx/>
                <a:latin typeface="Gill Sans MT" pitchFamily="34"/>
              </a:rPr>
              <a:t>Programme</a:t>
            </a:r>
            <a:endParaRPr lang="en-US" sz="1400" b="0" i="1" u="sng" strike="noStrike" kern="1200" cap="none" spc="0" baseline="0" dirty="0">
              <a:solidFill>
                <a:srgbClr val="773DBD"/>
              </a:solidFill>
              <a:uFillTx/>
              <a:latin typeface="Gill Sans MT" pitchFamily="34"/>
            </a:endParaRPr>
          </a:p>
        </p:txBody>
      </p:sp>
      <p:graphicFrame>
        <p:nvGraphicFramePr>
          <p:cNvPr id="11" name="Table 8">
            <a:extLst>
              <a:ext uri="{FF2B5EF4-FFF2-40B4-BE49-F238E27FC236}">
                <a16:creationId xmlns:a16="http://schemas.microsoft.com/office/drawing/2014/main" id="{256B228E-0421-253C-AF48-8B3FF876BCC6}"/>
              </a:ext>
            </a:extLst>
          </p:cNvPr>
          <p:cNvGraphicFramePr>
            <a:graphicFrameLocks noGrp="1"/>
          </p:cNvGraphicFramePr>
          <p:nvPr>
            <p:extLst>
              <p:ext uri="{D42A27DB-BD31-4B8C-83A1-F6EECF244321}">
                <p14:modId xmlns:p14="http://schemas.microsoft.com/office/powerpoint/2010/main" val="610047885"/>
              </p:ext>
            </p:extLst>
          </p:nvPr>
        </p:nvGraphicFramePr>
        <p:xfrm>
          <a:off x="549362" y="3512066"/>
          <a:ext cx="6052222" cy="2165975"/>
        </p:xfrm>
        <a:graphic>
          <a:graphicData uri="http://schemas.openxmlformats.org/drawingml/2006/table">
            <a:tbl>
              <a:tblPr firstRow="1" bandRow="1">
                <a:tableStyleId>{073A0DAA-6AF3-43AB-8588-CEC1D06C72B9}</a:tableStyleId>
              </a:tblPr>
              <a:tblGrid>
                <a:gridCol w="3556167">
                  <a:extLst>
                    <a:ext uri="{9D8B030D-6E8A-4147-A177-3AD203B41FA5}">
                      <a16:colId xmlns:a16="http://schemas.microsoft.com/office/drawing/2014/main" val="1369547321"/>
                    </a:ext>
                  </a:extLst>
                </a:gridCol>
                <a:gridCol w="1290844">
                  <a:extLst>
                    <a:ext uri="{9D8B030D-6E8A-4147-A177-3AD203B41FA5}">
                      <a16:colId xmlns:a16="http://schemas.microsoft.com/office/drawing/2014/main" val="2813775676"/>
                    </a:ext>
                  </a:extLst>
                </a:gridCol>
                <a:gridCol w="1205211">
                  <a:extLst>
                    <a:ext uri="{9D8B030D-6E8A-4147-A177-3AD203B41FA5}">
                      <a16:colId xmlns:a16="http://schemas.microsoft.com/office/drawing/2014/main" val="634337208"/>
                    </a:ext>
                  </a:extLst>
                </a:gridCol>
              </a:tblGrid>
              <a:tr h="498875">
                <a:tc>
                  <a:txBody>
                    <a:bodyPr/>
                    <a:lstStyle/>
                    <a:p>
                      <a:pPr lvl="0"/>
                      <a:endParaRPr lang="en-GB" sz="1100" dirty="0">
                        <a:latin typeface="Gill Sans MT" pitchFamily="34"/>
                      </a:endParaRPr>
                    </a:p>
                  </a:txBody>
                  <a:tcPr/>
                </a:tc>
                <a:tc>
                  <a:txBody>
                    <a:bodyPr/>
                    <a:lstStyle/>
                    <a:p>
                      <a:pPr lvl="0"/>
                      <a:r>
                        <a:rPr lang="en-GB" sz="1100" dirty="0">
                          <a:latin typeface="Gill Sans MT" panose="020B0502020104020203" pitchFamily="34" charset="0"/>
                        </a:rPr>
                        <a:t>Anticipated Start Date</a:t>
                      </a:r>
                    </a:p>
                  </a:txBody>
                  <a:tcPr/>
                </a:tc>
                <a:tc>
                  <a:txBody>
                    <a:bodyPr/>
                    <a:lstStyle/>
                    <a:p>
                      <a:pPr lvl="0"/>
                      <a:r>
                        <a:rPr lang="en-GB" sz="1100" dirty="0">
                          <a:latin typeface="Gill Sans MT" panose="020B0502020104020203" pitchFamily="34" charset="0"/>
                        </a:rPr>
                        <a:t>Anticipated Completion Date</a:t>
                      </a:r>
                    </a:p>
                  </a:txBody>
                  <a:tcPr/>
                </a:tc>
                <a:extLst>
                  <a:ext uri="{0D108BD9-81ED-4DB2-BD59-A6C34878D82A}">
                    <a16:rowId xmlns:a16="http://schemas.microsoft.com/office/drawing/2014/main" val="2800302232"/>
                  </a:ext>
                </a:extLst>
              </a:tr>
              <a:tr h="5452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u="none" strike="noStrike" kern="1200" cap="none" spc="0" baseline="0" dirty="0">
                          <a:uFillTx/>
                          <a:latin typeface="Gill Sans MT" panose="020B0502020104020203" pitchFamily="34" charset="0"/>
                          <a:ea typeface="Calibri" pitchFamily="34"/>
                          <a:cs typeface="Times New Roman" pitchFamily="18"/>
                        </a:rPr>
                        <a:t>Ground Source Heat Pumps (GSHP) drilling</a:t>
                      </a:r>
                      <a:r>
                        <a:rPr lang="en-GB" sz="1100" dirty="0">
                          <a:latin typeface="Gill Sans MT" panose="020B0502020104020203" pitchFamily="34" charset="0"/>
                          <a:ea typeface="Calibri" pitchFamily="34"/>
                          <a:cs typeface="Times New Roman" pitchFamily="18"/>
                        </a:rPr>
                        <a:t> and trenching continues to east side of Lambfold, </a:t>
                      </a:r>
                      <a:r>
                        <a:rPr lang="en-GB" sz="1100" dirty="0" err="1">
                          <a:latin typeface="Gill Sans MT" panose="020B0502020104020203" pitchFamily="34" charset="0"/>
                          <a:ea typeface="Calibri" pitchFamily="34"/>
                          <a:cs typeface="Times New Roman" pitchFamily="18"/>
                        </a:rPr>
                        <a:t>Penfields</a:t>
                      </a:r>
                      <a:r>
                        <a:rPr lang="en-GB" sz="1100" dirty="0">
                          <a:latin typeface="Gill Sans MT" panose="020B0502020104020203" pitchFamily="34" charset="0"/>
                          <a:ea typeface="Calibri" pitchFamily="34"/>
                          <a:cs typeface="Times New Roman" pitchFamily="18"/>
                        </a:rPr>
                        <a:t> House and north of Shepherd’s House</a:t>
                      </a:r>
                      <a:endParaRPr lang="en-GB" sz="1100" b="0" i="0" u="none" strike="noStrike" kern="1200" cap="none" spc="0" baseline="0" dirty="0">
                        <a:uFillTx/>
                        <a:latin typeface="Gill Sans MT" panose="020B0502020104020203" pitchFamily="34" charset="0"/>
                        <a:ea typeface="Calibri" pitchFamily="34"/>
                        <a:cs typeface="Times New Roman" pitchFamily="18"/>
                      </a:endParaRPr>
                    </a:p>
                  </a:txBody>
                  <a:tcPr/>
                </a:tc>
                <a:tc>
                  <a:txBody>
                    <a:bodyPr/>
                    <a:lstStyle/>
                    <a:p>
                      <a:pPr lvl="0"/>
                      <a:r>
                        <a:rPr lang="en-GB" sz="1100" b="0" dirty="0">
                          <a:latin typeface="Gill Sans MT" panose="020B0502020104020203" pitchFamily="34" charset="0"/>
                        </a:rPr>
                        <a:t>May 2023</a:t>
                      </a:r>
                    </a:p>
                  </a:txBody>
                  <a:tcPr/>
                </a:tc>
                <a:tc>
                  <a:txBody>
                    <a:bodyPr/>
                    <a:lstStyle/>
                    <a:p>
                      <a:pPr lvl="0"/>
                      <a:r>
                        <a:rPr lang="en-GB" sz="1100" b="0" dirty="0">
                          <a:latin typeface="Gill Sans MT" panose="020B0502020104020203" pitchFamily="34" charset="0"/>
                        </a:rPr>
                        <a:t>June 2023</a:t>
                      </a:r>
                    </a:p>
                  </a:txBody>
                  <a:tcPr/>
                </a:tc>
                <a:extLst>
                  <a:ext uri="{0D108BD9-81ED-4DB2-BD59-A6C34878D82A}">
                    <a16:rowId xmlns:a16="http://schemas.microsoft.com/office/drawing/2014/main" val="1369021129"/>
                  </a:ext>
                </a:extLst>
              </a:tr>
              <a:tr h="545255">
                <a:tc>
                  <a:txBody>
                    <a:bodyPr/>
                    <a:lstStyle/>
                    <a:p>
                      <a:pPr lvl="0"/>
                      <a:r>
                        <a:rPr lang="en-GB" sz="1100" b="0" dirty="0">
                          <a:latin typeface="Gill Sans MT" panose="020B0502020104020203" pitchFamily="34" charset="0"/>
                        </a:rPr>
                        <a:t>Ventilation/ tree pit openings to be cut into the podium to the west side of </a:t>
                      </a:r>
                      <a:r>
                        <a:rPr lang="en-GB" sz="1100" b="0" dirty="0" err="1">
                          <a:latin typeface="Gill Sans MT" panose="020B0502020104020203" pitchFamily="34" charset="0"/>
                        </a:rPr>
                        <a:t>Kinefold</a:t>
                      </a:r>
                      <a:r>
                        <a:rPr lang="en-GB" sz="1100" b="0" dirty="0">
                          <a:latin typeface="Gill Sans MT" panose="020B0502020104020203" pitchFamily="34" charset="0"/>
                        </a:rPr>
                        <a:t> House</a:t>
                      </a:r>
                    </a:p>
                  </a:txBody>
                  <a:tcPr/>
                </a:tc>
                <a:tc>
                  <a:txBody>
                    <a:bodyPr/>
                    <a:lstStyle/>
                    <a:p>
                      <a:pPr lvl="0"/>
                      <a:r>
                        <a:rPr lang="en-GB" sz="1100" b="0" dirty="0">
                          <a:latin typeface="Gill Sans MT" panose="020B0502020104020203" pitchFamily="34" charset="0"/>
                        </a:rPr>
                        <a:t>May 2023</a:t>
                      </a:r>
                    </a:p>
                  </a:txBody>
                  <a:tcPr/>
                </a:tc>
                <a:tc>
                  <a:txBody>
                    <a:bodyPr/>
                    <a:lstStyle/>
                    <a:p>
                      <a:pPr lvl="0"/>
                      <a:r>
                        <a:rPr lang="en-GB" sz="1100" b="0" dirty="0">
                          <a:latin typeface="Gill Sans MT" panose="020B0502020104020203" pitchFamily="34" charset="0"/>
                        </a:rPr>
                        <a:t>June 2023</a:t>
                      </a:r>
                    </a:p>
                  </a:txBody>
                  <a:tcPr/>
                </a:tc>
                <a:extLst>
                  <a:ext uri="{0D108BD9-81ED-4DB2-BD59-A6C34878D82A}">
                    <a16:rowId xmlns:a16="http://schemas.microsoft.com/office/drawing/2014/main" val="2709509332"/>
                  </a:ext>
                </a:extLst>
              </a:tr>
              <a:tr h="432000">
                <a:tc>
                  <a:txBody>
                    <a:bodyPr/>
                    <a:lstStyle/>
                    <a:p>
                      <a:pPr lvl="0"/>
                      <a:r>
                        <a:rPr lang="en-GB" sz="1100" dirty="0">
                          <a:latin typeface="Gill Sans MT" panose="020B0502020104020203" pitchFamily="34" charset="0"/>
                          <a:cs typeface="Calibri Light" panose="020F0302020204030204" pitchFamily="34" charset="0"/>
                        </a:rPr>
                        <a:t>Groundworks (piling for foundations) starting to all sites</a:t>
                      </a:r>
                    </a:p>
                  </a:txBody>
                  <a:tcPr/>
                </a:tc>
                <a:tc>
                  <a:txBody>
                    <a:bodyPr/>
                    <a:lstStyle/>
                    <a:p>
                      <a:pPr lvl="0"/>
                      <a:r>
                        <a:rPr lang="en-GB" sz="1100" b="0" dirty="0">
                          <a:latin typeface="Gill Sans MT" panose="020B0502020104020203" pitchFamily="34" charset="0"/>
                        </a:rPr>
                        <a:t>May 2023</a:t>
                      </a:r>
                    </a:p>
                  </a:txBody>
                  <a:tcPr/>
                </a:tc>
                <a:tc>
                  <a:txBody>
                    <a:bodyPr/>
                    <a:lstStyle/>
                    <a:p>
                      <a:pPr lvl="0"/>
                      <a:r>
                        <a:rPr lang="en-GB" sz="1100" dirty="0">
                          <a:latin typeface="Gill Sans MT" panose="020B0502020104020203" pitchFamily="34" charset="0"/>
                        </a:rPr>
                        <a:t>June 2023</a:t>
                      </a:r>
                    </a:p>
                  </a:txBody>
                  <a:tcPr/>
                </a:tc>
                <a:extLst>
                  <a:ext uri="{0D108BD9-81ED-4DB2-BD59-A6C34878D82A}">
                    <a16:rowId xmlns:a16="http://schemas.microsoft.com/office/drawing/2014/main" val="2577778114"/>
                  </a:ext>
                </a:extLst>
              </a:tr>
            </a:tbl>
          </a:graphicData>
        </a:graphic>
      </p:graphicFrame>
      <p:pic>
        <p:nvPicPr>
          <p:cNvPr id="12" name="Picture 7">
            <a:extLst>
              <a:ext uri="{FF2B5EF4-FFF2-40B4-BE49-F238E27FC236}">
                <a16:creationId xmlns:a16="http://schemas.microsoft.com/office/drawing/2014/main" id="{5EFB11AF-12CF-1BD0-5B40-E306DF49E647}"/>
              </a:ext>
            </a:extLst>
          </p:cNvPr>
          <p:cNvPicPr>
            <a:picLocks noChangeAspect="1"/>
          </p:cNvPicPr>
          <p:nvPr/>
        </p:nvPicPr>
        <p:blipFill>
          <a:blip r:embed="rId5"/>
          <a:stretch>
            <a:fillRect/>
          </a:stretch>
        </p:blipFill>
        <p:spPr>
          <a:xfrm>
            <a:off x="5587779" y="8982544"/>
            <a:ext cx="720848" cy="722988"/>
          </a:xfrm>
          <a:prstGeom prst="rect">
            <a:avLst/>
          </a:prstGeom>
          <a:noFill/>
          <a:ln cap="flat">
            <a:noFill/>
          </a:ln>
        </p:spPr>
      </p:pic>
      <p:sp>
        <p:nvSpPr>
          <p:cNvPr id="13" name="Slide Number Placeholder 20">
            <a:extLst>
              <a:ext uri="{FF2B5EF4-FFF2-40B4-BE49-F238E27FC236}">
                <a16:creationId xmlns:a16="http://schemas.microsoft.com/office/drawing/2014/main" id="{EEBD8015-7507-5F41-75D8-ECCC4E0F5ACB}"/>
              </a:ext>
            </a:extLst>
          </p:cNvPr>
          <p:cNvSpPr txBox="1"/>
          <p:nvPr/>
        </p:nvSpPr>
        <p:spPr>
          <a:xfrm>
            <a:off x="4872136" y="9172666"/>
            <a:ext cx="1600200" cy="527398"/>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24CEEA7-EDE1-4089-83F7-0231A61B922A}" type="slidenum">
              <a:rPr lang="en-GB" sz="1200" b="0" i="0" u="none" strike="noStrike" kern="1200" cap="none" spc="0" baseline="0">
                <a:solidFill>
                  <a:srgbClr val="898989"/>
                </a:solidFill>
                <a:uFillTx/>
                <a:latin typeface="Calibri"/>
              </a:rPr>
              <a:t>2</a:t>
            </a:fld>
            <a:endParaRPr lang="en-GB" sz="1200" b="0" i="0" u="none" strike="noStrike" kern="1200" cap="none" spc="0" baseline="0">
              <a:solidFill>
                <a:srgbClr val="898989"/>
              </a:solidFill>
              <a:uFillTx/>
              <a:latin typeface="Calibri"/>
            </a:endParaRPr>
          </a:p>
        </p:txBody>
      </p:sp>
      <p:sp>
        <p:nvSpPr>
          <p:cNvPr id="15" name="TextBox 14">
            <a:extLst>
              <a:ext uri="{FF2B5EF4-FFF2-40B4-BE49-F238E27FC236}">
                <a16:creationId xmlns:a16="http://schemas.microsoft.com/office/drawing/2014/main" id="{BAC7CE95-3453-A3F7-9AFF-0A96DD8FAFA2}"/>
              </a:ext>
            </a:extLst>
          </p:cNvPr>
          <p:cNvSpPr txBox="1"/>
          <p:nvPr/>
        </p:nvSpPr>
        <p:spPr>
          <a:xfrm>
            <a:off x="582079" y="5743080"/>
            <a:ext cx="3337161" cy="307777"/>
          </a:xfrm>
          <a:prstGeom prst="rect">
            <a:avLst/>
          </a:prstGeom>
          <a:noFill/>
        </p:spPr>
        <p:txBody>
          <a:bodyPr wrap="square" rtlCol="0">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1" i="1" u="sng" dirty="0">
                <a:solidFill>
                  <a:srgbClr val="773DBD"/>
                </a:solidFill>
                <a:latin typeface="Gill Sans MT" pitchFamily="34"/>
              </a:rPr>
              <a:t>Hoarding </a:t>
            </a:r>
            <a:r>
              <a:rPr lang="en-US" sz="1400" b="1" i="1" u="sng">
                <a:solidFill>
                  <a:srgbClr val="773DBD"/>
                </a:solidFill>
                <a:latin typeface="Gill Sans MT" pitchFamily="34"/>
              </a:rPr>
              <a:t>Art Work</a:t>
            </a:r>
            <a:endParaRPr lang="en-GB" sz="1400" b="1" i="1" u="sng" strike="noStrike" kern="1200" cap="none" spc="0" baseline="0" dirty="0">
              <a:solidFill>
                <a:srgbClr val="773DBD"/>
              </a:solidFill>
              <a:uFillTx/>
              <a:latin typeface="Gill Sans MT" pitchFamily="34"/>
            </a:endParaRPr>
          </a:p>
        </p:txBody>
      </p:sp>
      <p:sp>
        <p:nvSpPr>
          <p:cNvPr id="18" name="TextBox 17">
            <a:extLst>
              <a:ext uri="{FF2B5EF4-FFF2-40B4-BE49-F238E27FC236}">
                <a16:creationId xmlns:a16="http://schemas.microsoft.com/office/drawing/2014/main" id="{500142D4-3A1B-060B-95E0-558462C92E49}"/>
              </a:ext>
            </a:extLst>
          </p:cNvPr>
          <p:cNvSpPr txBox="1"/>
          <p:nvPr/>
        </p:nvSpPr>
        <p:spPr>
          <a:xfrm>
            <a:off x="582079" y="8110194"/>
            <a:ext cx="5890257" cy="1107996"/>
          </a:xfrm>
          <a:prstGeom prst="rect">
            <a:avLst/>
          </a:prstGeom>
          <a:noFill/>
        </p:spPr>
        <p:txBody>
          <a:bodyPr wrap="square" rtlCol="0">
            <a:spAutoFit/>
          </a:bodyPr>
          <a:lstStyle/>
          <a:p>
            <a:r>
              <a:rPr lang="en-GB" sz="1100" dirty="0">
                <a:latin typeface="Gill Sans MT" panose="020B0502020104020203" pitchFamily="34" charset="0"/>
                <a:cs typeface="Calibri Light" panose="020F0302020204030204" pitchFamily="34" charset="0"/>
              </a:rPr>
              <a:t>The Hoarding Community Mural painting is now completed and we would like to thank Rose and her colleague from CCC for this amazing work it really looks astonishing. </a:t>
            </a:r>
          </a:p>
          <a:p>
            <a:endParaRPr lang="en-GB" sz="1100" dirty="0">
              <a:latin typeface="Gill Sans MT" panose="020B0502020104020203" pitchFamily="34" charset="0"/>
              <a:cs typeface="Calibri Light" panose="020F0302020204030204" pitchFamily="34" charset="0"/>
            </a:endParaRPr>
          </a:p>
          <a:p>
            <a:r>
              <a:rPr lang="en-GB" sz="1100" dirty="0">
                <a:latin typeface="Gill Sans MT" panose="020B0502020104020203" pitchFamily="34" charset="0"/>
                <a:cs typeface="Calibri Light" panose="020F0302020204030204" pitchFamily="34" charset="0"/>
              </a:rPr>
              <a:t>There will be further workshops for an additional hoarding mural held this summer, open to local schools and the whole community please do look out for future newsletters for updates of how to get involved.</a:t>
            </a:r>
          </a:p>
        </p:txBody>
      </p:sp>
      <p:pic>
        <p:nvPicPr>
          <p:cNvPr id="16" name="Picture 15" descr="A group of people posing for a photo&#10;&#10;Description automatically generated">
            <a:extLst>
              <a:ext uri="{FF2B5EF4-FFF2-40B4-BE49-F238E27FC236}">
                <a16:creationId xmlns:a16="http://schemas.microsoft.com/office/drawing/2014/main" id="{6461187F-F31B-B71D-480D-55A0DD14910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85508" y="5989484"/>
            <a:ext cx="3148792" cy="2018401"/>
          </a:xfrm>
          <a:prstGeom prst="rect">
            <a:avLst/>
          </a:prstGeom>
        </p:spPr>
      </p:pic>
      <p:pic>
        <p:nvPicPr>
          <p:cNvPr id="20" name="Picture 19" descr="A picture containing sky, outdoor, rectangle, flag&#10;&#10;Description automatically generated">
            <a:extLst>
              <a:ext uri="{FF2B5EF4-FFF2-40B4-BE49-F238E27FC236}">
                <a16:creationId xmlns:a16="http://schemas.microsoft.com/office/drawing/2014/main" id="{ACE4F942-B5D0-3A99-C76F-29ABFF9D0AB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2078" y="6109938"/>
            <a:ext cx="2846921" cy="189794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TextBox 17">
            <a:extLst>
              <a:ext uri="{FF2B5EF4-FFF2-40B4-BE49-F238E27FC236}">
                <a16:creationId xmlns:a16="http://schemas.microsoft.com/office/drawing/2014/main" id="{4B7DF3C6-299C-C41B-61B0-856801B7F102}"/>
              </a:ext>
            </a:extLst>
          </p:cNvPr>
          <p:cNvSpPr txBox="1"/>
          <p:nvPr/>
        </p:nvSpPr>
        <p:spPr>
          <a:xfrm>
            <a:off x="528948" y="998882"/>
            <a:ext cx="5726353" cy="263149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100" b="0" i="0" u="none" strike="noStrike" kern="1200" cap="none" spc="0" baseline="0" dirty="0">
              <a:solidFill>
                <a:srgbClr val="000000"/>
              </a:solidFill>
              <a:uFillTx/>
              <a:latin typeface="Gill Sans MT" pitchFamily="34"/>
            </a:endParaRPr>
          </a:p>
          <a:p>
            <a:pPr marL="171450" marR="0" lvl="0" indent="-171450" defTabSz="914400" rtl="0" fontAlgn="auto" hangingPunct="1">
              <a:lnSpc>
                <a:spcPct val="10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r>
              <a:rPr lang="en-US" sz="1100" b="0" i="0" u="none" strike="noStrike" kern="1200" cap="none" spc="0" baseline="0" dirty="0">
                <a:solidFill>
                  <a:srgbClr val="000000"/>
                </a:solidFill>
                <a:uFillTx/>
                <a:latin typeface="Gill Sans MT" pitchFamily="34"/>
              </a:rPr>
              <a:t>We seek to limit disruption to all residents and </a:t>
            </a:r>
            <a:r>
              <a:rPr lang="en-US" sz="1100" b="0" i="0" u="none" strike="noStrike" kern="1200" cap="none" spc="0" baseline="0" dirty="0" err="1">
                <a:solidFill>
                  <a:srgbClr val="000000"/>
                </a:solidFill>
                <a:uFillTx/>
                <a:latin typeface="Gill Sans MT" pitchFamily="34"/>
              </a:rPr>
              <a:t>neighbours</a:t>
            </a:r>
            <a:r>
              <a:rPr lang="en-US" sz="1100" b="0" i="0" u="none" strike="noStrike" kern="1200" cap="none" spc="0" baseline="0" dirty="0">
                <a:solidFill>
                  <a:srgbClr val="000000"/>
                </a:solidFill>
                <a:uFillTx/>
                <a:latin typeface="Gill Sans MT" pitchFamily="34"/>
              </a:rPr>
              <a:t> whilst the works are in progress. </a:t>
            </a:r>
          </a:p>
          <a:p>
            <a:pPr marL="171450" marR="0" lvl="0" indent="-171450" defTabSz="914400" rtl="0" fontAlgn="auto" hangingPunct="1">
              <a:lnSpc>
                <a:spcPct val="10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r>
              <a:rPr lang="en-US" sz="1100" b="0" i="0" u="none" strike="noStrike" kern="1200" cap="none" spc="0" baseline="0" dirty="0">
                <a:solidFill>
                  <a:srgbClr val="000000"/>
                </a:solidFill>
                <a:uFillTx/>
                <a:latin typeface="Gill Sans MT" pitchFamily="34"/>
              </a:rPr>
              <a:t>We will ensure that the site is operated in a safe and secure manner, with controlled deliveries and noise suppression devices on all plant and machinery.</a:t>
            </a:r>
          </a:p>
          <a:p>
            <a:pPr marL="171450" marR="0" lvl="0" indent="-171450" defTabSz="914400" rtl="0" fontAlgn="auto" hangingPunct="1">
              <a:lnSpc>
                <a:spcPct val="10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r>
              <a:rPr lang="en-US" sz="1100" b="0" i="0" u="none" strike="noStrike" kern="1200" cap="none" spc="0" baseline="0" dirty="0">
                <a:solidFill>
                  <a:srgbClr val="000000"/>
                </a:solidFill>
                <a:uFillTx/>
                <a:latin typeface="Gill Sans MT" pitchFamily="34"/>
              </a:rPr>
              <a:t>We will monitor noise, dust and vibration levels daily. </a:t>
            </a:r>
          </a:p>
          <a:p>
            <a:pPr marL="171450" marR="0" lvl="0" indent="-171450" defTabSz="914400" rtl="0" fontAlgn="auto" hangingPunct="1">
              <a:lnSpc>
                <a:spcPct val="10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r>
              <a:rPr lang="en-US" sz="1100" b="0" i="0" u="none" strike="noStrike" kern="1200" cap="none" spc="0" baseline="0" dirty="0">
                <a:solidFill>
                  <a:srgbClr val="000000"/>
                </a:solidFill>
                <a:uFillTx/>
                <a:latin typeface="Gill Sans MT" pitchFamily="34"/>
              </a:rPr>
              <a:t>We will be sending out monthly newsletters to all residents with updates on the works.</a:t>
            </a:r>
          </a:p>
          <a:p>
            <a:pPr marL="171450" marR="0" lvl="0" indent="-171450" defTabSz="914400" rtl="0" fontAlgn="auto" hangingPunct="1">
              <a:lnSpc>
                <a:spcPct val="10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r>
              <a:rPr lang="en-US" sz="1100" b="0" i="0" u="none" strike="noStrike" kern="1200" cap="none" spc="0" baseline="0" dirty="0">
                <a:solidFill>
                  <a:srgbClr val="000000"/>
                </a:solidFill>
                <a:uFillTx/>
                <a:latin typeface="Gill Sans MT" pitchFamily="34"/>
              </a:rPr>
              <a:t>If you experience any issues or have questions about the construction works, please contact the </a:t>
            </a:r>
            <a:r>
              <a:rPr lang="en-US" sz="1100" b="1" i="0" u="none" strike="noStrike" kern="1200" cap="none" spc="0" baseline="0" dirty="0">
                <a:solidFill>
                  <a:srgbClr val="000000"/>
                </a:solidFill>
                <a:uFillTx/>
                <a:latin typeface="Gill Sans MT" pitchFamily="34"/>
              </a:rPr>
              <a:t>Resident Liaison Officer (RLO) </a:t>
            </a:r>
            <a:r>
              <a:rPr lang="en-US" sz="1100" b="0" i="0" u="none" strike="noStrike" kern="1200" cap="none" spc="0" baseline="0" dirty="0">
                <a:solidFill>
                  <a:srgbClr val="000000"/>
                </a:solidFill>
                <a:uFillTx/>
                <a:latin typeface="Gill Sans MT" pitchFamily="34"/>
              </a:rPr>
              <a:t>by phone, email or in person. </a:t>
            </a:r>
          </a:p>
          <a:p>
            <a:pPr marL="171450" marR="0" lvl="0" indent="-171450" defTabSz="914400" rtl="0" fontAlgn="auto" hangingPunct="1">
              <a:lnSpc>
                <a:spcPct val="10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r>
              <a:rPr lang="en-US" sz="1100" b="0" i="0" u="none" strike="noStrike" kern="1200" cap="none" spc="0" baseline="0" dirty="0">
                <a:solidFill>
                  <a:srgbClr val="000000"/>
                </a:solidFill>
                <a:uFillTx/>
                <a:latin typeface="Gill Sans MT" pitchFamily="34"/>
              </a:rPr>
              <a:t>Our</a:t>
            </a:r>
            <a:r>
              <a:rPr lang="en-US" sz="1100" b="1" i="0" u="none" strike="noStrike" kern="1200" cap="none" spc="0" baseline="0" dirty="0">
                <a:solidFill>
                  <a:srgbClr val="000000"/>
                </a:solidFill>
                <a:uFillTx/>
                <a:latin typeface="Gill Sans MT" pitchFamily="34"/>
              </a:rPr>
              <a:t> RLO</a:t>
            </a:r>
            <a:r>
              <a:rPr lang="en-US" sz="1100" b="0" i="0" u="none" strike="noStrike" kern="1200" cap="none" spc="0" baseline="0" dirty="0">
                <a:solidFill>
                  <a:srgbClr val="000000"/>
                </a:solidFill>
                <a:uFillTx/>
                <a:latin typeface="Gill Sans MT" pitchFamily="34"/>
              </a:rPr>
              <a:t>, </a:t>
            </a:r>
            <a:r>
              <a:rPr lang="en-US" sz="1100" b="1" i="0" u="none" strike="noStrike" kern="1200" cap="none" spc="0" baseline="0" dirty="0">
                <a:solidFill>
                  <a:srgbClr val="000000"/>
                </a:solidFill>
                <a:uFillTx/>
                <a:latin typeface="Gill Sans MT" pitchFamily="34"/>
              </a:rPr>
              <a:t>Ruzi Bibi</a:t>
            </a:r>
            <a:r>
              <a:rPr lang="en-US" sz="1100" b="0" i="0" u="none" strike="noStrike" kern="1200" cap="none" spc="0" baseline="0" dirty="0">
                <a:solidFill>
                  <a:srgbClr val="000000"/>
                </a:solidFill>
                <a:uFillTx/>
                <a:latin typeface="Gill Sans MT" pitchFamily="34"/>
              </a:rPr>
              <a:t> is based on site Monday to Friday 9-5pm and is based in the RLO/Respite Centre. </a:t>
            </a:r>
            <a:endParaRPr lang="en-US" sz="1100" dirty="0">
              <a:solidFill>
                <a:srgbClr val="000000"/>
              </a:solidFill>
              <a:latin typeface="Gill Sans MT" pitchFamily="34"/>
            </a:endParaRPr>
          </a:p>
          <a:p>
            <a:pPr marL="171450" marR="0" lvl="0" indent="-171450" defTabSz="914400" rtl="0" fontAlgn="auto" hangingPunct="1">
              <a:lnSpc>
                <a:spcPct val="10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r>
              <a:rPr lang="en-US" sz="1100" b="0" i="0" u="none" strike="noStrike" kern="1200" cap="none" spc="0" baseline="0" dirty="0">
                <a:solidFill>
                  <a:srgbClr val="000000"/>
                </a:solidFill>
                <a:uFillTx/>
                <a:latin typeface="Gill Sans MT" pitchFamily="34"/>
              </a:rPr>
              <a:t>The RLO Office/Resident Respite Centre </a:t>
            </a:r>
            <a:r>
              <a:rPr lang="en-US" sz="1100" dirty="0">
                <a:solidFill>
                  <a:srgbClr val="000000"/>
                </a:solidFill>
                <a:latin typeface="Gill Sans MT" pitchFamily="34"/>
              </a:rPr>
              <a:t>is now open and available to all Residents of York Way from 10am to 4pm.</a:t>
            </a:r>
          </a:p>
          <a:p>
            <a:pPr marL="171450" marR="0" lvl="0" indent="-171450" defTabSz="914400" rtl="0" fontAlgn="auto" hangingPunct="1">
              <a:lnSpc>
                <a:spcPct val="10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r>
              <a:rPr lang="en-GB" sz="1100" dirty="0">
                <a:solidFill>
                  <a:srgbClr val="000000"/>
                </a:solidFill>
                <a:latin typeface="Gill Sans MT" pitchFamily="34"/>
              </a:rPr>
              <a:t>We would like to have a coffee morning with the residents as an introductory to the respite centre. This session will help us engage with the community make everyone feel good and feel free to use the respite centre when needed.</a:t>
            </a:r>
            <a:endParaRPr lang="en-US" sz="1100" dirty="0">
              <a:solidFill>
                <a:srgbClr val="000000"/>
              </a:solidFill>
              <a:latin typeface="Gill Sans MT" pitchFamily="34"/>
            </a:endParaRPr>
          </a:p>
        </p:txBody>
      </p:sp>
      <p:sp>
        <p:nvSpPr>
          <p:cNvPr id="3" name="TextBox 13">
            <a:extLst>
              <a:ext uri="{FF2B5EF4-FFF2-40B4-BE49-F238E27FC236}">
                <a16:creationId xmlns:a16="http://schemas.microsoft.com/office/drawing/2014/main" id="{11D70AC0-DD5F-1A3F-8EE5-A7F3F9C61AC5}"/>
              </a:ext>
            </a:extLst>
          </p:cNvPr>
          <p:cNvSpPr txBox="1"/>
          <p:nvPr/>
        </p:nvSpPr>
        <p:spPr>
          <a:xfrm>
            <a:off x="474650" y="855124"/>
            <a:ext cx="5750890"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1" i="1" u="sng" strike="noStrike" kern="1200" cap="none" spc="0" baseline="0" dirty="0">
                <a:solidFill>
                  <a:srgbClr val="773DBD"/>
                </a:solidFill>
                <a:uFillTx/>
                <a:latin typeface="Gill Sans MT" pitchFamily="34"/>
              </a:rPr>
              <a:t>Site</a:t>
            </a:r>
            <a:r>
              <a:rPr lang="en-US" sz="1400" b="1" i="0" u="sng" strike="noStrike" kern="1200" cap="none" spc="0" baseline="0" dirty="0">
                <a:solidFill>
                  <a:srgbClr val="773DBD"/>
                </a:solidFill>
                <a:uFillTx/>
                <a:latin typeface="Gill Sans MT" pitchFamily="34"/>
              </a:rPr>
              <a:t> </a:t>
            </a:r>
            <a:r>
              <a:rPr lang="en-US" sz="1400" b="1" i="1" u="sng" strike="noStrike" kern="1200" cap="none" spc="0" baseline="0" dirty="0">
                <a:solidFill>
                  <a:srgbClr val="773DBD"/>
                </a:solidFill>
                <a:uFillTx/>
                <a:latin typeface="Gill Sans MT" pitchFamily="34"/>
              </a:rPr>
              <a:t>Communication</a:t>
            </a:r>
            <a:endParaRPr lang="en-GB" sz="1400" b="1" i="1" u="sng" strike="noStrike" kern="1200" cap="none" spc="0" baseline="0" dirty="0">
              <a:solidFill>
                <a:srgbClr val="773DBD"/>
              </a:solidFill>
              <a:uFillTx/>
              <a:latin typeface="Gill Sans MT" pitchFamily="34"/>
            </a:endParaRPr>
          </a:p>
        </p:txBody>
      </p:sp>
      <p:sp>
        <p:nvSpPr>
          <p:cNvPr id="11" name="Text Box 5">
            <a:extLst>
              <a:ext uri="{FF2B5EF4-FFF2-40B4-BE49-F238E27FC236}">
                <a16:creationId xmlns:a16="http://schemas.microsoft.com/office/drawing/2014/main" id="{CDF724C7-5DA0-CE5E-D085-4159505DBBEC}"/>
              </a:ext>
            </a:extLst>
          </p:cNvPr>
          <p:cNvSpPr txBox="1"/>
          <p:nvPr/>
        </p:nvSpPr>
        <p:spPr>
          <a:xfrm>
            <a:off x="495367" y="4436232"/>
            <a:ext cx="5669448" cy="1176873"/>
          </a:xfrm>
          <a:prstGeom prst="rect">
            <a:avLst/>
          </a:prstGeom>
          <a:noFill/>
          <a:ln cap="flat">
            <a:noFill/>
          </a:ln>
        </p:spPr>
        <p:txBody>
          <a:bodyPr vert="horz" wrap="square" lIns="36576" tIns="36576" rIns="36576" bIns="36576" anchor="t" anchorCtr="0"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dirty="0">
                <a:solidFill>
                  <a:srgbClr val="000000"/>
                </a:solidFill>
                <a:uFillTx/>
                <a:latin typeface="Gill Sans MT" pitchFamily="34"/>
              </a:rPr>
              <a:t>Our success depends on our partnerships with others in the construction supply chain which include; CITB, Considerate Constructor Scheme, The National Skills Academy, Armed Forces, Building Lives,  Women into Construction and more.</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100" b="0" i="0" u="none" strike="noStrike" kern="1200" cap="none" spc="0" baseline="0" dirty="0">
              <a:solidFill>
                <a:srgbClr val="000000"/>
              </a:solidFill>
              <a:uFillTx/>
              <a:latin typeface="Gill Sans MT" pitchFamily="34"/>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dirty="0">
                <a:solidFill>
                  <a:srgbClr val="000000"/>
                </a:solidFill>
                <a:uFillTx/>
                <a:latin typeface="Gill Sans MT" pitchFamily="34"/>
              </a:rPr>
              <a:t>If you would like more information or to discuss any ideas, please contact us using the contact details on page 4.</a:t>
            </a:r>
            <a:endParaRPr lang="en-GB" sz="1100" b="0" i="0" u="none" strike="noStrike" kern="1200" cap="none" spc="0" baseline="0" dirty="0">
              <a:solidFill>
                <a:srgbClr val="000000"/>
              </a:solidFill>
              <a:uFillTx/>
              <a:latin typeface="Calibri"/>
            </a:endParaRPr>
          </a:p>
        </p:txBody>
      </p:sp>
      <p:sp>
        <p:nvSpPr>
          <p:cNvPr id="14" name="TextBox 40">
            <a:extLst>
              <a:ext uri="{FF2B5EF4-FFF2-40B4-BE49-F238E27FC236}">
                <a16:creationId xmlns:a16="http://schemas.microsoft.com/office/drawing/2014/main" id="{BD955672-93AD-7367-C16B-5F41E5867629}"/>
              </a:ext>
            </a:extLst>
          </p:cNvPr>
          <p:cNvSpPr txBox="1"/>
          <p:nvPr/>
        </p:nvSpPr>
        <p:spPr>
          <a:xfrm>
            <a:off x="470324" y="4019188"/>
            <a:ext cx="5389378"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1" i="1" u="sng" strike="noStrike" kern="1200" cap="none" spc="0" baseline="0" dirty="0">
                <a:solidFill>
                  <a:srgbClr val="773DBD"/>
                </a:solidFill>
                <a:uFillTx/>
                <a:latin typeface="Gill Sans MT" pitchFamily="34"/>
              </a:rPr>
              <a:t>Wider</a:t>
            </a:r>
            <a:r>
              <a:rPr lang="en-GB" sz="1400" b="1" i="0" u="sng" strike="noStrike" kern="1200" cap="none" spc="0" baseline="0" dirty="0">
                <a:solidFill>
                  <a:srgbClr val="773DBD"/>
                </a:solidFill>
                <a:uFillTx/>
                <a:latin typeface="Gill Sans MT" pitchFamily="34"/>
              </a:rPr>
              <a:t> </a:t>
            </a:r>
            <a:r>
              <a:rPr lang="en-GB" sz="1400" b="1" i="1" u="sng" strike="noStrike" kern="1200" cap="none" spc="0" baseline="0" dirty="0">
                <a:solidFill>
                  <a:srgbClr val="773DBD"/>
                </a:solidFill>
                <a:uFillTx/>
                <a:latin typeface="Gill Sans MT" pitchFamily="34"/>
              </a:rPr>
              <a:t>Community</a:t>
            </a:r>
            <a:r>
              <a:rPr lang="en-GB" sz="1400" b="1" i="0" u="sng" strike="noStrike" kern="1200" cap="none" spc="0" baseline="0" dirty="0">
                <a:solidFill>
                  <a:srgbClr val="773DBD"/>
                </a:solidFill>
                <a:uFillTx/>
                <a:latin typeface="Gill Sans MT" pitchFamily="34"/>
              </a:rPr>
              <a:t> </a:t>
            </a:r>
            <a:r>
              <a:rPr lang="en-GB" sz="1400" b="1" i="1" u="sng" strike="noStrike" kern="1200" cap="none" spc="0" baseline="0" dirty="0">
                <a:solidFill>
                  <a:srgbClr val="773DBD"/>
                </a:solidFill>
                <a:uFillTx/>
                <a:latin typeface="Gill Sans MT" pitchFamily="34"/>
              </a:rPr>
              <a:t>Engagement</a:t>
            </a:r>
            <a:endParaRPr lang="en-US" sz="1400" b="0" i="1" u="sng" strike="noStrike" kern="1200" cap="none" spc="0" baseline="0" dirty="0">
              <a:solidFill>
                <a:srgbClr val="773DBD"/>
              </a:solidFill>
              <a:uFillTx/>
              <a:latin typeface="Gill Sans MT" pitchFamily="34"/>
            </a:endParaRPr>
          </a:p>
        </p:txBody>
      </p:sp>
      <p:sp>
        <p:nvSpPr>
          <p:cNvPr id="18" name="Rectangle 12">
            <a:extLst>
              <a:ext uri="{FF2B5EF4-FFF2-40B4-BE49-F238E27FC236}">
                <a16:creationId xmlns:a16="http://schemas.microsoft.com/office/drawing/2014/main" id="{12B647F1-F9BD-B55F-3144-D2F680B90FE9}"/>
              </a:ext>
            </a:extLst>
          </p:cNvPr>
          <p:cNvSpPr/>
          <p:nvPr/>
        </p:nvSpPr>
        <p:spPr>
          <a:xfrm>
            <a:off x="556093" y="317672"/>
            <a:ext cx="3592988" cy="342680"/>
          </a:xfrm>
          <a:prstGeom prst="rect">
            <a:avLst/>
          </a:prstGeom>
          <a:solidFill>
            <a:srgbClr val="773DBD"/>
          </a:solidFill>
          <a:ln w="25402" cap="flat">
            <a:solidFill>
              <a:srgbClr val="773DBD"/>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1" i="0" u="none" strike="noStrike" kern="1200" cap="none" spc="0" baseline="0" dirty="0">
                <a:solidFill>
                  <a:srgbClr val="FFFFFF"/>
                </a:solidFill>
                <a:uFillTx/>
                <a:latin typeface="Gill Sans MT" pitchFamily="34"/>
              </a:rPr>
              <a:t>YORK WAY ESTATE,  </a:t>
            </a:r>
            <a:r>
              <a:rPr lang="en-GB" sz="1200" b="0" i="0" u="none" strike="noStrike" kern="1200" cap="none" spc="0" baseline="0" dirty="0">
                <a:solidFill>
                  <a:srgbClr val="FFFFFF"/>
                </a:solidFill>
                <a:uFillTx/>
                <a:latin typeface="Gill Sans MT" pitchFamily="34"/>
              </a:rPr>
              <a:t>NEWSLETTER </a:t>
            </a:r>
            <a:r>
              <a:rPr lang="en-GB" sz="1200" dirty="0">
                <a:solidFill>
                  <a:srgbClr val="FFFFFF"/>
                </a:solidFill>
                <a:latin typeface="Gill Sans MT" pitchFamily="34"/>
              </a:rPr>
              <a:t> 5</a:t>
            </a:r>
            <a:endParaRPr lang="en-GB" sz="1200" b="0" i="0" u="none" strike="noStrike" kern="1200" cap="none" spc="0" baseline="0" dirty="0">
              <a:solidFill>
                <a:srgbClr val="FFFFFF"/>
              </a:solidFill>
              <a:uFillTx/>
              <a:latin typeface="Gill Sans MT" pitchFamily="34"/>
            </a:endParaRPr>
          </a:p>
        </p:txBody>
      </p:sp>
      <p:pic>
        <p:nvPicPr>
          <p:cNvPr id="19" name="Picture 14">
            <a:extLst>
              <a:ext uri="{FF2B5EF4-FFF2-40B4-BE49-F238E27FC236}">
                <a16:creationId xmlns:a16="http://schemas.microsoft.com/office/drawing/2014/main" id="{342D8826-23A5-2B49-5A04-41303F48D034}"/>
              </a:ext>
            </a:extLst>
          </p:cNvPr>
          <p:cNvPicPr>
            <a:picLocks noChangeAspect="1"/>
          </p:cNvPicPr>
          <p:nvPr/>
        </p:nvPicPr>
        <p:blipFill>
          <a:blip r:embed="rId3"/>
          <a:stretch>
            <a:fillRect/>
          </a:stretch>
        </p:blipFill>
        <p:spPr>
          <a:xfrm>
            <a:off x="5535448" y="321768"/>
            <a:ext cx="766459" cy="312221"/>
          </a:xfrm>
          <a:prstGeom prst="rect">
            <a:avLst/>
          </a:prstGeom>
          <a:noFill/>
          <a:ln cap="flat">
            <a:noFill/>
          </a:ln>
        </p:spPr>
      </p:pic>
      <p:pic>
        <p:nvPicPr>
          <p:cNvPr id="20" name="Picture 15" descr="Logo&#10;&#10;Description automatically generated">
            <a:extLst>
              <a:ext uri="{FF2B5EF4-FFF2-40B4-BE49-F238E27FC236}">
                <a16:creationId xmlns:a16="http://schemas.microsoft.com/office/drawing/2014/main" id="{ED095584-C1D1-4D92-9B1B-9693A682D2B1}"/>
              </a:ext>
            </a:extLst>
          </p:cNvPr>
          <p:cNvPicPr>
            <a:picLocks noChangeAspect="1"/>
          </p:cNvPicPr>
          <p:nvPr/>
        </p:nvPicPr>
        <p:blipFill>
          <a:blip r:embed="rId4"/>
          <a:stretch>
            <a:fillRect/>
          </a:stretch>
        </p:blipFill>
        <p:spPr>
          <a:xfrm>
            <a:off x="4869161" y="90123"/>
            <a:ext cx="432044" cy="604674"/>
          </a:xfrm>
          <a:prstGeom prst="rect">
            <a:avLst/>
          </a:prstGeom>
          <a:noFill/>
          <a:ln cap="flat">
            <a:noFill/>
          </a:ln>
        </p:spPr>
      </p:pic>
      <p:cxnSp>
        <p:nvCxnSpPr>
          <p:cNvPr id="21" name="Straight Connector 16">
            <a:extLst>
              <a:ext uri="{FF2B5EF4-FFF2-40B4-BE49-F238E27FC236}">
                <a16:creationId xmlns:a16="http://schemas.microsoft.com/office/drawing/2014/main" id="{74F4F0A7-3B10-2A1F-1843-D00968386BAA}"/>
              </a:ext>
            </a:extLst>
          </p:cNvPr>
          <p:cNvCxnSpPr/>
          <p:nvPr/>
        </p:nvCxnSpPr>
        <p:spPr>
          <a:xfrm>
            <a:off x="549362" y="9273479"/>
            <a:ext cx="4967871" cy="0"/>
          </a:xfrm>
          <a:prstGeom prst="straightConnector1">
            <a:avLst/>
          </a:prstGeom>
          <a:noFill/>
          <a:ln w="25402" cap="flat">
            <a:solidFill>
              <a:srgbClr val="000000"/>
            </a:solidFill>
            <a:prstDash val="solid"/>
            <a:miter/>
          </a:ln>
        </p:spPr>
      </p:cxnSp>
      <p:pic>
        <p:nvPicPr>
          <p:cNvPr id="22" name="Picture 18">
            <a:extLst>
              <a:ext uri="{FF2B5EF4-FFF2-40B4-BE49-F238E27FC236}">
                <a16:creationId xmlns:a16="http://schemas.microsoft.com/office/drawing/2014/main" id="{856E63A4-F42F-8D72-3B2A-2C0ECCA67E3B}"/>
              </a:ext>
            </a:extLst>
          </p:cNvPr>
          <p:cNvPicPr>
            <a:picLocks noChangeAspect="1"/>
          </p:cNvPicPr>
          <p:nvPr/>
        </p:nvPicPr>
        <p:blipFill>
          <a:blip r:embed="rId5"/>
          <a:stretch>
            <a:fillRect/>
          </a:stretch>
        </p:blipFill>
        <p:spPr>
          <a:xfrm>
            <a:off x="5587779" y="8982544"/>
            <a:ext cx="720848" cy="722988"/>
          </a:xfrm>
          <a:prstGeom prst="rect">
            <a:avLst/>
          </a:prstGeom>
          <a:noFill/>
          <a:ln cap="flat">
            <a:noFill/>
          </a:ln>
        </p:spPr>
      </p:pic>
      <p:sp>
        <p:nvSpPr>
          <p:cNvPr id="23" name="Rectangle 19">
            <a:extLst>
              <a:ext uri="{FF2B5EF4-FFF2-40B4-BE49-F238E27FC236}">
                <a16:creationId xmlns:a16="http://schemas.microsoft.com/office/drawing/2014/main" id="{F7029DC2-306C-1EAD-9449-34CD1777B3D1}"/>
              </a:ext>
            </a:extLst>
          </p:cNvPr>
          <p:cNvSpPr/>
          <p:nvPr/>
        </p:nvSpPr>
        <p:spPr>
          <a:xfrm>
            <a:off x="535783" y="9392296"/>
            <a:ext cx="5766124" cy="307777"/>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1200" cap="none" spc="0" baseline="0">
                <a:solidFill>
                  <a:srgbClr val="000000"/>
                </a:solidFill>
                <a:uFillTx/>
                <a:latin typeface="Gill Sans MT" pitchFamily="34"/>
              </a:rPr>
              <a:t>www.higginspartnerships.co.uk </a:t>
            </a:r>
          </a:p>
        </p:txBody>
      </p:sp>
      <p:sp>
        <p:nvSpPr>
          <p:cNvPr id="24" name="TextBox 21">
            <a:extLst>
              <a:ext uri="{FF2B5EF4-FFF2-40B4-BE49-F238E27FC236}">
                <a16:creationId xmlns:a16="http://schemas.microsoft.com/office/drawing/2014/main" id="{50F54D90-B9A5-33A1-7507-A61B0999CB5D}"/>
              </a:ext>
            </a:extLst>
          </p:cNvPr>
          <p:cNvSpPr txBox="1"/>
          <p:nvPr/>
        </p:nvSpPr>
        <p:spPr>
          <a:xfrm>
            <a:off x="3429000" y="9392287"/>
            <a:ext cx="2158779"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1200" cap="none" spc="0" baseline="0">
                <a:solidFill>
                  <a:srgbClr val="000000"/>
                </a:solidFill>
                <a:uFillTx/>
                <a:latin typeface="Gill Sans MT" pitchFamily="34"/>
              </a:rPr>
              <a:t>www.yorkwayestate.com</a:t>
            </a:r>
          </a:p>
        </p:txBody>
      </p:sp>
      <p:sp>
        <p:nvSpPr>
          <p:cNvPr id="25" name="Slide Number Placeholder 23">
            <a:extLst>
              <a:ext uri="{FF2B5EF4-FFF2-40B4-BE49-F238E27FC236}">
                <a16:creationId xmlns:a16="http://schemas.microsoft.com/office/drawing/2014/main" id="{3E19B357-C0B5-E212-988A-EA1DCDF85AC8}"/>
              </a:ext>
            </a:extLst>
          </p:cNvPr>
          <p:cNvSpPr txBox="1"/>
          <p:nvPr/>
        </p:nvSpPr>
        <p:spPr>
          <a:xfrm>
            <a:off x="4914900" y="9181398"/>
            <a:ext cx="1600200" cy="527398"/>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E2EA403-4B38-4DCF-89FC-C12B551F4CC0}" type="slidenum">
              <a:rPr lang="en-GB" sz="1200" b="0" i="0" u="none" strike="noStrike" kern="1200" cap="none" spc="0" baseline="0">
                <a:solidFill>
                  <a:srgbClr val="898989"/>
                </a:solidFill>
                <a:uFillTx/>
                <a:latin typeface="Calibri"/>
              </a:rPr>
              <a:t>3</a:t>
            </a:fld>
            <a:endParaRPr lang="en-GB" sz="1200" b="0" i="0" u="none" strike="noStrike" kern="1200" cap="none" spc="0" baseline="0">
              <a:solidFill>
                <a:srgbClr val="898989"/>
              </a:solidFill>
              <a:uFillTx/>
              <a:latin typeface="Calibri"/>
            </a:endParaRPr>
          </a:p>
        </p:txBody>
      </p:sp>
      <p:pic>
        <p:nvPicPr>
          <p:cNvPr id="4" name="Picture 3">
            <a:extLst>
              <a:ext uri="{FF2B5EF4-FFF2-40B4-BE49-F238E27FC236}">
                <a16:creationId xmlns:a16="http://schemas.microsoft.com/office/drawing/2014/main" id="{83BB7C25-C330-6D84-2E71-BDDDEC15BD6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3591" y="5943271"/>
            <a:ext cx="723221" cy="514492"/>
          </a:xfrm>
          <a:prstGeom prst="rect">
            <a:avLst/>
          </a:prstGeom>
        </p:spPr>
      </p:pic>
      <p:pic>
        <p:nvPicPr>
          <p:cNvPr id="5" name="Picture 4">
            <a:extLst>
              <a:ext uri="{FF2B5EF4-FFF2-40B4-BE49-F238E27FC236}">
                <a16:creationId xmlns:a16="http://schemas.microsoft.com/office/drawing/2014/main" id="{5C73461F-04AC-BD58-510E-4A5566232E0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54523" y="6016691"/>
            <a:ext cx="953715" cy="359045"/>
          </a:xfrm>
          <a:prstGeom prst="rect">
            <a:avLst/>
          </a:prstGeom>
        </p:spPr>
      </p:pic>
      <p:pic>
        <p:nvPicPr>
          <p:cNvPr id="7" name="Picture 6">
            <a:extLst>
              <a:ext uri="{FF2B5EF4-FFF2-40B4-BE49-F238E27FC236}">
                <a16:creationId xmlns:a16="http://schemas.microsoft.com/office/drawing/2014/main" id="{6A3501F0-9021-737C-150D-541E7A90F27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15949" y="6001122"/>
            <a:ext cx="749064" cy="508294"/>
          </a:xfrm>
          <a:prstGeom prst="rect">
            <a:avLst/>
          </a:prstGeom>
        </p:spPr>
      </p:pic>
      <p:pic>
        <p:nvPicPr>
          <p:cNvPr id="8" name="Picture 7">
            <a:extLst>
              <a:ext uri="{FF2B5EF4-FFF2-40B4-BE49-F238E27FC236}">
                <a16:creationId xmlns:a16="http://schemas.microsoft.com/office/drawing/2014/main" id="{00F7FE8E-16EA-2F50-96AA-6725FB91D95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28636" y="5926303"/>
            <a:ext cx="1022640" cy="688315"/>
          </a:xfrm>
          <a:prstGeom prst="rect">
            <a:avLst/>
          </a:prstGeom>
        </p:spPr>
      </p:pic>
      <p:pic>
        <p:nvPicPr>
          <p:cNvPr id="9" name="Picture 6">
            <a:extLst>
              <a:ext uri="{FF2B5EF4-FFF2-40B4-BE49-F238E27FC236}">
                <a16:creationId xmlns:a16="http://schemas.microsoft.com/office/drawing/2014/main" id="{915D1F8E-9670-79AA-E038-26D7A5061BB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p:blipFill>
        <p:spPr bwMode="auto">
          <a:xfrm>
            <a:off x="4846675" y="6093164"/>
            <a:ext cx="2144003" cy="3540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 name="Picture 9">
            <a:extLst>
              <a:ext uri="{FF2B5EF4-FFF2-40B4-BE49-F238E27FC236}">
                <a16:creationId xmlns:a16="http://schemas.microsoft.com/office/drawing/2014/main" id="{A80E8CC8-0BF2-FC78-3861-81F6BE3A2AE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76012" y="6894519"/>
            <a:ext cx="578402" cy="798746"/>
          </a:xfrm>
          <a:prstGeom prst="rect">
            <a:avLst/>
          </a:prstGeom>
        </p:spPr>
      </p:pic>
      <p:pic>
        <p:nvPicPr>
          <p:cNvPr id="12" name="Picture 11">
            <a:extLst>
              <a:ext uri="{FF2B5EF4-FFF2-40B4-BE49-F238E27FC236}">
                <a16:creationId xmlns:a16="http://schemas.microsoft.com/office/drawing/2014/main" id="{89E75A33-4984-307B-AAB3-7ED9C908272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7410" y="7163559"/>
            <a:ext cx="1603071" cy="604025"/>
          </a:xfrm>
          <a:prstGeom prst="rect">
            <a:avLst/>
          </a:prstGeom>
        </p:spPr>
      </p:pic>
      <p:pic>
        <p:nvPicPr>
          <p:cNvPr id="13" name="Picture 12">
            <a:extLst>
              <a:ext uri="{FF2B5EF4-FFF2-40B4-BE49-F238E27FC236}">
                <a16:creationId xmlns:a16="http://schemas.microsoft.com/office/drawing/2014/main" id="{AC1F959F-8242-9283-DCF0-B74F937CA0B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958780" y="7119000"/>
            <a:ext cx="1139712" cy="486968"/>
          </a:xfrm>
          <a:prstGeom prst="rect">
            <a:avLst/>
          </a:prstGeom>
        </p:spPr>
      </p:pic>
      <p:pic>
        <p:nvPicPr>
          <p:cNvPr id="15" name="Picture 14">
            <a:extLst>
              <a:ext uri="{FF2B5EF4-FFF2-40B4-BE49-F238E27FC236}">
                <a16:creationId xmlns:a16="http://schemas.microsoft.com/office/drawing/2014/main" id="{E286FFE5-1FC7-4D72-6822-64ADCECB3597}"/>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20829" t="11575" r="20847" b="13191"/>
          <a:stretch/>
        </p:blipFill>
        <p:spPr>
          <a:xfrm>
            <a:off x="4259171" y="6888472"/>
            <a:ext cx="1008112" cy="936105"/>
          </a:xfrm>
          <a:prstGeom prst="rect">
            <a:avLst/>
          </a:prstGeom>
        </p:spPr>
      </p:pic>
      <p:pic>
        <p:nvPicPr>
          <p:cNvPr id="16" name="Picture 15">
            <a:extLst>
              <a:ext uri="{FF2B5EF4-FFF2-40B4-BE49-F238E27FC236}">
                <a16:creationId xmlns:a16="http://schemas.microsoft.com/office/drawing/2014/main" id="{C49F9F9F-0303-2F70-5189-1CD86CEED365}"/>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427962" y="7060305"/>
            <a:ext cx="1229122" cy="59243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2" name="Rectangle 23">
            <a:extLst>
              <a:ext uri="{FF2B5EF4-FFF2-40B4-BE49-F238E27FC236}">
                <a16:creationId xmlns:a16="http://schemas.microsoft.com/office/drawing/2014/main" id="{6ED198BE-41F8-F6B4-CEF4-12AC88FB904C}"/>
              </a:ext>
            </a:extLst>
          </p:cNvPr>
          <p:cNvSpPr/>
          <p:nvPr/>
        </p:nvSpPr>
        <p:spPr>
          <a:xfrm>
            <a:off x="535783" y="9392296"/>
            <a:ext cx="5766124" cy="307777"/>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1200" cap="none" spc="0" baseline="0">
                <a:solidFill>
                  <a:srgbClr val="000000"/>
                </a:solidFill>
                <a:uFillTx/>
                <a:latin typeface="Gill Sans MT" pitchFamily="34"/>
              </a:rPr>
              <a:t>www.higginspartnerships.co.uk </a:t>
            </a:r>
          </a:p>
        </p:txBody>
      </p:sp>
      <p:sp>
        <p:nvSpPr>
          <p:cNvPr id="3" name="TextBox 50">
            <a:extLst>
              <a:ext uri="{FF2B5EF4-FFF2-40B4-BE49-F238E27FC236}">
                <a16:creationId xmlns:a16="http://schemas.microsoft.com/office/drawing/2014/main" id="{F907D75D-1AD9-7F1D-278B-52107C7375C3}"/>
              </a:ext>
            </a:extLst>
          </p:cNvPr>
          <p:cNvSpPr txBox="1"/>
          <p:nvPr/>
        </p:nvSpPr>
        <p:spPr>
          <a:xfrm>
            <a:off x="431369" y="798199"/>
            <a:ext cx="3898690"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1" i="1" u="sng" strike="noStrike" kern="1200" cap="none" spc="0" baseline="0" dirty="0">
                <a:solidFill>
                  <a:srgbClr val="773DBD"/>
                </a:solidFill>
                <a:uFillTx/>
                <a:latin typeface="Gill Sans MT" pitchFamily="34"/>
              </a:rPr>
              <a:t>Site</a:t>
            </a:r>
            <a:r>
              <a:rPr lang="en-GB" sz="1400" b="1" i="0" u="sng" strike="noStrike" kern="1200" cap="none" spc="0" baseline="0" dirty="0">
                <a:solidFill>
                  <a:srgbClr val="773DBD"/>
                </a:solidFill>
                <a:uFillTx/>
                <a:latin typeface="Gill Sans MT" pitchFamily="34"/>
              </a:rPr>
              <a:t> </a:t>
            </a:r>
            <a:r>
              <a:rPr lang="en-GB" sz="1400" b="1" i="1" u="sng" strike="noStrike" kern="1200" cap="none" spc="0" baseline="0" dirty="0">
                <a:solidFill>
                  <a:srgbClr val="773DBD"/>
                </a:solidFill>
                <a:uFillTx/>
                <a:latin typeface="Gill Sans MT" pitchFamily="34"/>
              </a:rPr>
              <a:t>Contacts</a:t>
            </a:r>
            <a:r>
              <a:rPr lang="en-GB" sz="1400" b="1" u="sng" dirty="0">
                <a:solidFill>
                  <a:srgbClr val="773DBD"/>
                </a:solidFill>
                <a:latin typeface="Gill Sans MT" pitchFamily="34"/>
              </a:rPr>
              <a:t> </a:t>
            </a:r>
            <a:r>
              <a:rPr lang="en-GB" sz="1400" b="1" i="1" u="sng" dirty="0">
                <a:solidFill>
                  <a:srgbClr val="773DBD"/>
                </a:solidFill>
                <a:latin typeface="Gill Sans MT" pitchFamily="34"/>
              </a:rPr>
              <a:t>During Working Hours</a:t>
            </a:r>
            <a:endParaRPr lang="en-US" sz="1400" b="0" i="0" u="sng" strike="noStrike" kern="1200" cap="none" spc="0" baseline="0" dirty="0">
              <a:solidFill>
                <a:srgbClr val="773DBD"/>
              </a:solidFill>
              <a:uFillTx/>
              <a:latin typeface="Gill Sans MT" pitchFamily="34"/>
            </a:endParaRPr>
          </a:p>
        </p:txBody>
      </p:sp>
      <p:sp>
        <p:nvSpPr>
          <p:cNvPr id="4" name="TextBox 51">
            <a:extLst>
              <a:ext uri="{FF2B5EF4-FFF2-40B4-BE49-F238E27FC236}">
                <a16:creationId xmlns:a16="http://schemas.microsoft.com/office/drawing/2014/main" id="{CA2361B5-36CB-8552-A27B-90C595A1CF31}"/>
              </a:ext>
            </a:extLst>
          </p:cNvPr>
          <p:cNvSpPr txBox="1"/>
          <p:nvPr/>
        </p:nvSpPr>
        <p:spPr>
          <a:xfrm>
            <a:off x="471234" y="2781206"/>
            <a:ext cx="4319790" cy="46166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1" i="0" u="none" strike="noStrike" kern="1200" cap="none" spc="0" baseline="0" dirty="0">
                <a:solidFill>
                  <a:srgbClr val="000000"/>
                </a:solidFill>
                <a:uFillTx/>
                <a:latin typeface="Gill Sans MT" pitchFamily="34"/>
              </a:rPr>
              <a:t>Tony Read</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dirty="0">
                <a:solidFill>
                  <a:srgbClr val="000000"/>
                </a:solidFill>
                <a:uFillTx/>
                <a:latin typeface="Gill Sans MT" pitchFamily="34"/>
              </a:rPr>
              <a:t>Site Manager         </a:t>
            </a:r>
            <a:endParaRPr lang="en-US" sz="1200" b="0" i="0" u="none" strike="noStrike" kern="1200" cap="none" spc="0" baseline="0" dirty="0">
              <a:solidFill>
                <a:srgbClr val="773DBD"/>
              </a:solidFill>
              <a:uFillTx/>
              <a:latin typeface="Gill Sans MT" pitchFamily="34"/>
            </a:endParaRPr>
          </a:p>
        </p:txBody>
      </p:sp>
      <p:sp>
        <p:nvSpPr>
          <p:cNvPr id="5" name="TextBox 56">
            <a:extLst>
              <a:ext uri="{FF2B5EF4-FFF2-40B4-BE49-F238E27FC236}">
                <a16:creationId xmlns:a16="http://schemas.microsoft.com/office/drawing/2014/main" id="{A65C00B1-8D57-DDFE-A23F-48515AB29273}"/>
              </a:ext>
            </a:extLst>
          </p:cNvPr>
          <p:cNvSpPr txBox="1"/>
          <p:nvPr/>
        </p:nvSpPr>
        <p:spPr>
          <a:xfrm>
            <a:off x="1104900" y="3354900"/>
            <a:ext cx="3200578" cy="27699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dirty="0">
                <a:solidFill>
                  <a:srgbClr val="773DBD"/>
                </a:solidFill>
                <a:uFillTx/>
                <a:latin typeface="Gill Sans MT" pitchFamily="34"/>
              </a:rPr>
              <a:t>yorkway@higginspartnerships.co.uk</a:t>
            </a:r>
          </a:p>
        </p:txBody>
      </p:sp>
      <p:pic>
        <p:nvPicPr>
          <p:cNvPr id="6" name="Picture 57">
            <a:extLst>
              <a:ext uri="{FF2B5EF4-FFF2-40B4-BE49-F238E27FC236}">
                <a16:creationId xmlns:a16="http://schemas.microsoft.com/office/drawing/2014/main" id="{691CF296-C4DF-1312-55A7-C395C424DF8A}"/>
              </a:ext>
            </a:extLst>
          </p:cNvPr>
          <p:cNvPicPr>
            <a:picLocks noChangeAspect="1"/>
          </p:cNvPicPr>
          <p:nvPr/>
        </p:nvPicPr>
        <p:blipFill>
          <a:blip r:embed="rId2"/>
          <a:stretch>
            <a:fillRect/>
          </a:stretch>
        </p:blipFill>
        <p:spPr>
          <a:xfrm>
            <a:off x="556092" y="3338337"/>
            <a:ext cx="350451" cy="312888"/>
          </a:xfrm>
          <a:prstGeom prst="rect">
            <a:avLst/>
          </a:prstGeom>
          <a:noFill/>
          <a:ln cap="flat">
            <a:noFill/>
          </a:ln>
        </p:spPr>
      </p:pic>
      <p:sp>
        <p:nvSpPr>
          <p:cNvPr id="8" name="TextBox 60">
            <a:extLst>
              <a:ext uri="{FF2B5EF4-FFF2-40B4-BE49-F238E27FC236}">
                <a16:creationId xmlns:a16="http://schemas.microsoft.com/office/drawing/2014/main" id="{EB905983-BBC0-5FB5-EBB1-20303F46B2EA}"/>
              </a:ext>
            </a:extLst>
          </p:cNvPr>
          <p:cNvSpPr txBox="1"/>
          <p:nvPr/>
        </p:nvSpPr>
        <p:spPr>
          <a:xfrm>
            <a:off x="568744" y="8335042"/>
            <a:ext cx="5700202" cy="430887"/>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1" i="0" u="none" strike="noStrike" kern="1200" cap="none" spc="0" baseline="0" dirty="0">
                <a:solidFill>
                  <a:srgbClr val="CF102D"/>
                </a:solidFill>
                <a:uFillTx/>
                <a:latin typeface="Gill Sans MT" pitchFamily="34"/>
              </a:rPr>
              <a:t>If you see any suspicious activity or anyone on site after hours please contact Bridge Security Emergency out of hours and state ‘York Way’:  </a:t>
            </a:r>
            <a:r>
              <a:rPr lang="en-US" sz="1100" b="1" i="0" u="none" strike="noStrike" kern="1200" cap="none" spc="0" baseline="0" dirty="0">
                <a:solidFill>
                  <a:srgbClr val="CF102D"/>
                </a:solidFill>
                <a:uFillTx/>
                <a:latin typeface="Gill Sans MT" pitchFamily="34"/>
              </a:rPr>
              <a:t>0871 750 3001</a:t>
            </a:r>
          </a:p>
        </p:txBody>
      </p:sp>
      <p:pic>
        <p:nvPicPr>
          <p:cNvPr id="9" name="Picture 1">
            <a:extLst>
              <a:ext uri="{FF2B5EF4-FFF2-40B4-BE49-F238E27FC236}">
                <a16:creationId xmlns:a16="http://schemas.microsoft.com/office/drawing/2014/main" id="{478BA0AB-7153-CBB1-9AB3-2F6E731783F7}"/>
              </a:ext>
            </a:extLst>
          </p:cNvPr>
          <p:cNvPicPr>
            <a:picLocks noChangeAspect="1"/>
          </p:cNvPicPr>
          <p:nvPr/>
        </p:nvPicPr>
        <p:blipFill>
          <a:blip r:embed="rId3"/>
          <a:srcRect l="2749" t="3213" r="1" b="4771"/>
          <a:stretch>
            <a:fillRect/>
          </a:stretch>
        </p:blipFill>
        <p:spPr>
          <a:xfrm>
            <a:off x="4780538" y="2721285"/>
            <a:ext cx="1100407" cy="1302420"/>
          </a:xfrm>
          <a:prstGeom prst="rect">
            <a:avLst/>
          </a:prstGeom>
          <a:noFill/>
          <a:ln cap="flat">
            <a:noFill/>
          </a:ln>
        </p:spPr>
      </p:pic>
      <p:sp>
        <p:nvSpPr>
          <p:cNvPr id="10" name="TextBox 20">
            <a:extLst>
              <a:ext uri="{FF2B5EF4-FFF2-40B4-BE49-F238E27FC236}">
                <a16:creationId xmlns:a16="http://schemas.microsoft.com/office/drawing/2014/main" id="{72ED0326-93F6-9105-F59C-0879A481358F}"/>
              </a:ext>
            </a:extLst>
          </p:cNvPr>
          <p:cNvSpPr txBox="1"/>
          <p:nvPr/>
        </p:nvSpPr>
        <p:spPr>
          <a:xfrm>
            <a:off x="431369" y="1225548"/>
            <a:ext cx="3599718" cy="46166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1" i="0" u="none" strike="noStrike" kern="1200" cap="none" spc="0" baseline="0" dirty="0">
                <a:solidFill>
                  <a:srgbClr val="000000"/>
                </a:solidFill>
                <a:uFillTx/>
                <a:latin typeface="Gill Sans MT" pitchFamily="34"/>
              </a:rPr>
              <a:t>Ruzi Bibi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dirty="0">
                <a:solidFill>
                  <a:srgbClr val="000000"/>
                </a:solidFill>
                <a:uFillTx/>
                <a:latin typeface="Gill Sans MT" pitchFamily="34"/>
              </a:rPr>
              <a:t>Resident Liaison Officer</a:t>
            </a:r>
          </a:p>
        </p:txBody>
      </p:sp>
      <p:sp>
        <p:nvSpPr>
          <p:cNvPr id="11" name="TextBox 21">
            <a:extLst>
              <a:ext uri="{FF2B5EF4-FFF2-40B4-BE49-F238E27FC236}">
                <a16:creationId xmlns:a16="http://schemas.microsoft.com/office/drawing/2014/main" id="{263B4C4A-B5F5-3D03-9B2F-44888B6EBD06}"/>
              </a:ext>
            </a:extLst>
          </p:cNvPr>
          <p:cNvSpPr txBox="1"/>
          <p:nvPr/>
        </p:nvSpPr>
        <p:spPr>
          <a:xfrm>
            <a:off x="1104900" y="2136338"/>
            <a:ext cx="3120564" cy="27699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dirty="0">
                <a:solidFill>
                  <a:srgbClr val="773DBD"/>
                </a:solidFill>
                <a:uFillTx/>
                <a:latin typeface="Gill Sans MT" pitchFamily="34"/>
              </a:rPr>
              <a:t>yorkway@higginspartnerships.co.uk</a:t>
            </a:r>
          </a:p>
        </p:txBody>
      </p:sp>
      <p:pic>
        <p:nvPicPr>
          <p:cNvPr id="12" name="Picture 22">
            <a:extLst>
              <a:ext uri="{FF2B5EF4-FFF2-40B4-BE49-F238E27FC236}">
                <a16:creationId xmlns:a16="http://schemas.microsoft.com/office/drawing/2014/main" id="{F666976A-F4D3-E86F-BF75-C3509725EF84}"/>
              </a:ext>
            </a:extLst>
          </p:cNvPr>
          <p:cNvPicPr>
            <a:picLocks noChangeAspect="1"/>
          </p:cNvPicPr>
          <p:nvPr/>
        </p:nvPicPr>
        <p:blipFill>
          <a:blip r:embed="rId2"/>
          <a:stretch>
            <a:fillRect/>
          </a:stretch>
        </p:blipFill>
        <p:spPr>
          <a:xfrm>
            <a:off x="535783" y="2101271"/>
            <a:ext cx="346236" cy="332385"/>
          </a:xfrm>
          <a:prstGeom prst="rect">
            <a:avLst/>
          </a:prstGeom>
          <a:noFill/>
          <a:ln cap="flat">
            <a:noFill/>
          </a:ln>
        </p:spPr>
      </p:pic>
      <p:pic>
        <p:nvPicPr>
          <p:cNvPr id="13" name="Picture 7">
            <a:extLst>
              <a:ext uri="{FF2B5EF4-FFF2-40B4-BE49-F238E27FC236}">
                <a16:creationId xmlns:a16="http://schemas.microsoft.com/office/drawing/2014/main" id="{58A85E93-76EF-0417-B95B-4EFC50EB83D2}"/>
              </a:ext>
            </a:extLst>
          </p:cNvPr>
          <p:cNvPicPr>
            <a:picLocks noChangeAspect="1"/>
          </p:cNvPicPr>
          <p:nvPr/>
        </p:nvPicPr>
        <p:blipFill>
          <a:blip r:embed="rId4"/>
          <a:srcRect/>
          <a:stretch>
            <a:fillRect/>
          </a:stretch>
        </p:blipFill>
        <p:spPr>
          <a:xfrm>
            <a:off x="511258" y="1676144"/>
            <a:ext cx="395285" cy="374647"/>
          </a:xfrm>
          <a:prstGeom prst="rect">
            <a:avLst/>
          </a:prstGeom>
          <a:noFill/>
          <a:ln cap="flat">
            <a:noFill/>
          </a:ln>
        </p:spPr>
      </p:pic>
      <p:pic>
        <p:nvPicPr>
          <p:cNvPr id="14" name="Picture 25">
            <a:extLst>
              <a:ext uri="{FF2B5EF4-FFF2-40B4-BE49-F238E27FC236}">
                <a16:creationId xmlns:a16="http://schemas.microsoft.com/office/drawing/2014/main" id="{893C27E2-F0CA-0C4C-481A-F079CE5B7641}"/>
              </a:ext>
            </a:extLst>
          </p:cNvPr>
          <p:cNvPicPr>
            <a:picLocks noChangeAspect="1"/>
          </p:cNvPicPr>
          <p:nvPr/>
        </p:nvPicPr>
        <p:blipFill>
          <a:blip r:embed="rId5"/>
          <a:srcRect/>
          <a:stretch>
            <a:fillRect/>
          </a:stretch>
        </p:blipFill>
        <p:spPr>
          <a:xfrm rot="16200004">
            <a:off x="4679530" y="1367407"/>
            <a:ext cx="1302421" cy="1100406"/>
          </a:xfrm>
          <a:prstGeom prst="rect">
            <a:avLst/>
          </a:prstGeom>
          <a:noFill/>
          <a:ln cap="flat">
            <a:noFill/>
          </a:ln>
        </p:spPr>
      </p:pic>
      <p:pic>
        <p:nvPicPr>
          <p:cNvPr id="15" name="Picture 5" descr="Timeline&#10;&#10;Description automatically generated">
            <a:extLst>
              <a:ext uri="{FF2B5EF4-FFF2-40B4-BE49-F238E27FC236}">
                <a16:creationId xmlns:a16="http://schemas.microsoft.com/office/drawing/2014/main" id="{B2E6D04B-1EB7-B2C8-5C7F-53E67FD449E4}"/>
              </a:ext>
            </a:extLst>
          </p:cNvPr>
          <p:cNvPicPr>
            <a:picLocks noChangeAspect="1"/>
          </p:cNvPicPr>
          <p:nvPr/>
        </p:nvPicPr>
        <p:blipFill>
          <a:blip r:embed="rId6"/>
          <a:stretch>
            <a:fillRect/>
          </a:stretch>
        </p:blipFill>
        <p:spPr>
          <a:xfrm>
            <a:off x="412006" y="3981409"/>
            <a:ext cx="5771734" cy="2458465"/>
          </a:xfrm>
          <a:prstGeom prst="rect">
            <a:avLst/>
          </a:prstGeom>
          <a:noFill/>
          <a:ln cap="flat">
            <a:noFill/>
          </a:ln>
        </p:spPr>
      </p:pic>
      <p:cxnSp>
        <p:nvCxnSpPr>
          <p:cNvPr id="16" name="Straight Connector 4">
            <a:extLst>
              <a:ext uri="{FF2B5EF4-FFF2-40B4-BE49-F238E27FC236}">
                <a16:creationId xmlns:a16="http://schemas.microsoft.com/office/drawing/2014/main" id="{A73DEBDE-BCCF-5563-4DDA-BB50B5D553D5}"/>
              </a:ext>
            </a:extLst>
          </p:cNvPr>
          <p:cNvCxnSpPr/>
          <p:nvPr/>
        </p:nvCxnSpPr>
        <p:spPr>
          <a:xfrm>
            <a:off x="549362" y="9273479"/>
            <a:ext cx="4967871" cy="0"/>
          </a:xfrm>
          <a:prstGeom prst="straightConnector1">
            <a:avLst/>
          </a:prstGeom>
          <a:noFill/>
          <a:ln w="25402" cap="flat">
            <a:solidFill>
              <a:srgbClr val="000000"/>
            </a:solidFill>
            <a:prstDash val="solid"/>
            <a:miter/>
          </a:ln>
        </p:spPr>
      </p:cxnSp>
      <p:pic>
        <p:nvPicPr>
          <p:cNvPr id="17" name="Picture 6">
            <a:extLst>
              <a:ext uri="{FF2B5EF4-FFF2-40B4-BE49-F238E27FC236}">
                <a16:creationId xmlns:a16="http://schemas.microsoft.com/office/drawing/2014/main" id="{D87C5258-36C6-14BC-7644-4996624CC42F}"/>
              </a:ext>
            </a:extLst>
          </p:cNvPr>
          <p:cNvPicPr>
            <a:picLocks noChangeAspect="1"/>
          </p:cNvPicPr>
          <p:nvPr/>
        </p:nvPicPr>
        <p:blipFill>
          <a:blip r:embed="rId7"/>
          <a:stretch>
            <a:fillRect/>
          </a:stretch>
        </p:blipFill>
        <p:spPr>
          <a:xfrm>
            <a:off x="5558253" y="9073158"/>
            <a:ext cx="720848" cy="722988"/>
          </a:xfrm>
          <a:prstGeom prst="rect">
            <a:avLst/>
          </a:prstGeom>
          <a:noFill/>
          <a:ln cap="flat">
            <a:noFill/>
          </a:ln>
        </p:spPr>
      </p:pic>
      <p:sp>
        <p:nvSpPr>
          <p:cNvPr id="18" name="Rectangle 7">
            <a:extLst>
              <a:ext uri="{FF2B5EF4-FFF2-40B4-BE49-F238E27FC236}">
                <a16:creationId xmlns:a16="http://schemas.microsoft.com/office/drawing/2014/main" id="{ABCE6039-BDDC-AD62-FC62-3810F40A763A}"/>
              </a:ext>
            </a:extLst>
          </p:cNvPr>
          <p:cNvSpPr/>
          <p:nvPr/>
        </p:nvSpPr>
        <p:spPr>
          <a:xfrm>
            <a:off x="556092" y="276084"/>
            <a:ext cx="3592988" cy="342680"/>
          </a:xfrm>
          <a:prstGeom prst="rect">
            <a:avLst/>
          </a:prstGeom>
          <a:solidFill>
            <a:srgbClr val="773DBD"/>
          </a:solidFill>
          <a:ln w="25402" cap="flat">
            <a:solidFill>
              <a:srgbClr val="773DBD"/>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1" i="0" u="none" strike="noStrike" kern="1200" cap="none" spc="0" baseline="0" dirty="0">
                <a:solidFill>
                  <a:srgbClr val="FFFFFF"/>
                </a:solidFill>
                <a:uFillTx/>
                <a:latin typeface="Gill Sans MT" pitchFamily="34"/>
              </a:rPr>
              <a:t>YORK WAY ESTATE,  </a:t>
            </a:r>
            <a:r>
              <a:rPr lang="en-GB" sz="1200" b="0" i="0" u="none" strike="noStrike" kern="1200" cap="none" spc="0" baseline="0" dirty="0">
                <a:solidFill>
                  <a:srgbClr val="FFFFFF"/>
                </a:solidFill>
                <a:uFillTx/>
                <a:latin typeface="Gill Sans MT" pitchFamily="34"/>
              </a:rPr>
              <a:t>NEWSLETTER </a:t>
            </a:r>
            <a:r>
              <a:rPr lang="en-GB" sz="1200" dirty="0">
                <a:solidFill>
                  <a:srgbClr val="FFFFFF"/>
                </a:solidFill>
                <a:latin typeface="Gill Sans MT" pitchFamily="34"/>
              </a:rPr>
              <a:t> 5</a:t>
            </a:r>
            <a:endParaRPr lang="en-GB" sz="1200" b="0" i="0" u="none" strike="noStrike" kern="1200" cap="none" spc="0" baseline="0" dirty="0">
              <a:solidFill>
                <a:srgbClr val="FFFFFF"/>
              </a:solidFill>
              <a:uFillTx/>
              <a:latin typeface="Gill Sans MT" pitchFamily="34"/>
            </a:endParaRPr>
          </a:p>
        </p:txBody>
      </p:sp>
      <p:pic>
        <p:nvPicPr>
          <p:cNvPr id="19" name="Picture 8">
            <a:extLst>
              <a:ext uri="{FF2B5EF4-FFF2-40B4-BE49-F238E27FC236}">
                <a16:creationId xmlns:a16="http://schemas.microsoft.com/office/drawing/2014/main" id="{64D49040-C3F1-9228-8BD8-2C09ACCF7B75}"/>
              </a:ext>
            </a:extLst>
          </p:cNvPr>
          <p:cNvPicPr>
            <a:picLocks noChangeAspect="1"/>
          </p:cNvPicPr>
          <p:nvPr/>
        </p:nvPicPr>
        <p:blipFill>
          <a:blip r:embed="rId8"/>
          <a:stretch>
            <a:fillRect/>
          </a:stretch>
        </p:blipFill>
        <p:spPr>
          <a:xfrm>
            <a:off x="5535448" y="321768"/>
            <a:ext cx="766459" cy="312221"/>
          </a:xfrm>
          <a:prstGeom prst="rect">
            <a:avLst/>
          </a:prstGeom>
          <a:noFill/>
          <a:ln cap="flat">
            <a:noFill/>
          </a:ln>
        </p:spPr>
      </p:pic>
      <p:pic>
        <p:nvPicPr>
          <p:cNvPr id="20" name="Picture 9" descr="Logo&#10;&#10;Description automatically generated">
            <a:extLst>
              <a:ext uri="{FF2B5EF4-FFF2-40B4-BE49-F238E27FC236}">
                <a16:creationId xmlns:a16="http://schemas.microsoft.com/office/drawing/2014/main" id="{9787EA33-B50E-2DFF-0C0E-6FE863B3CA75}"/>
              </a:ext>
            </a:extLst>
          </p:cNvPr>
          <p:cNvPicPr>
            <a:picLocks noChangeAspect="1"/>
          </p:cNvPicPr>
          <p:nvPr/>
        </p:nvPicPr>
        <p:blipFill>
          <a:blip r:embed="rId9"/>
          <a:stretch>
            <a:fillRect/>
          </a:stretch>
        </p:blipFill>
        <p:spPr>
          <a:xfrm>
            <a:off x="4869161" y="90123"/>
            <a:ext cx="432044" cy="604674"/>
          </a:xfrm>
          <a:prstGeom prst="rect">
            <a:avLst/>
          </a:prstGeom>
          <a:noFill/>
          <a:ln cap="flat">
            <a:noFill/>
          </a:ln>
        </p:spPr>
      </p:pic>
      <p:sp>
        <p:nvSpPr>
          <p:cNvPr id="21" name="TextBox 12">
            <a:extLst>
              <a:ext uri="{FF2B5EF4-FFF2-40B4-BE49-F238E27FC236}">
                <a16:creationId xmlns:a16="http://schemas.microsoft.com/office/drawing/2014/main" id="{DF24D4EA-ED5A-88DB-5BDD-B7FAFC260884}"/>
              </a:ext>
            </a:extLst>
          </p:cNvPr>
          <p:cNvSpPr txBox="1"/>
          <p:nvPr/>
        </p:nvSpPr>
        <p:spPr>
          <a:xfrm>
            <a:off x="986432" y="1721315"/>
            <a:ext cx="3207834" cy="27699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dirty="0">
                <a:solidFill>
                  <a:srgbClr val="000000"/>
                </a:solidFill>
                <a:uFillTx/>
                <a:latin typeface="Gill Sans MT" pitchFamily="34"/>
              </a:rPr>
              <a:t>07773 540 602</a:t>
            </a:r>
            <a:endParaRPr lang="en-GB" sz="1200" b="0" i="0" u="none" strike="noStrike" kern="1200" cap="none" spc="0" baseline="0" dirty="0">
              <a:solidFill>
                <a:srgbClr val="000000"/>
              </a:solidFill>
              <a:uFillTx/>
              <a:latin typeface="Calibri"/>
            </a:endParaRPr>
          </a:p>
        </p:txBody>
      </p:sp>
      <p:sp>
        <p:nvSpPr>
          <p:cNvPr id="22" name="TextBox 15">
            <a:extLst>
              <a:ext uri="{FF2B5EF4-FFF2-40B4-BE49-F238E27FC236}">
                <a16:creationId xmlns:a16="http://schemas.microsoft.com/office/drawing/2014/main" id="{0BC05EFF-2E96-1374-0E54-F0450997D239}"/>
              </a:ext>
            </a:extLst>
          </p:cNvPr>
          <p:cNvSpPr txBox="1"/>
          <p:nvPr/>
        </p:nvSpPr>
        <p:spPr>
          <a:xfrm>
            <a:off x="3429000" y="9392287"/>
            <a:ext cx="2158779"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1200" cap="none" spc="0" baseline="0">
                <a:solidFill>
                  <a:srgbClr val="000000"/>
                </a:solidFill>
                <a:uFillTx/>
                <a:latin typeface="Gill Sans MT" pitchFamily="34"/>
              </a:rPr>
              <a:t>www.yorkwayestate.com</a:t>
            </a:r>
          </a:p>
        </p:txBody>
      </p:sp>
      <p:sp>
        <p:nvSpPr>
          <p:cNvPr id="23" name="TextBox 16">
            <a:extLst>
              <a:ext uri="{FF2B5EF4-FFF2-40B4-BE49-F238E27FC236}">
                <a16:creationId xmlns:a16="http://schemas.microsoft.com/office/drawing/2014/main" id="{4D6452BD-4A68-EAB5-3ABB-03582E75C8B1}"/>
              </a:ext>
            </a:extLst>
          </p:cNvPr>
          <p:cNvSpPr txBox="1"/>
          <p:nvPr/>
        </p:nvSpPr>
        <p:spPr>
          <a:xfrm>
            <a:off x="535783" y="7120217"/>
            <a:ext cx="3897941" cy="93871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0" i="0" u="none" strike="noStrike" kern="1200" cap="none" spc="0" baseline="0" dirty="0">
                <a:solidFill>
                  <a:srgbClr val="000000"/>
                </a:solidFill>
                <a:uFillTx/>
                <a:latin typeface="Gill Sans MT" pitchFamily="34"/>
              </a:rPr>
              <a:t>Our contracted hours of work are: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0" i="0" u="none" strike="noStrike" kern="1200" cap="none" spc="0" baseline="0" dirty="0">
                <a:solidFill>
                  <a:srgbClr val="000000"/>
                </a:solidFill>
                <a:uFillTx/>
                <a:latin typeface="Gill Sans MT" pitchFamily="34"/>
              </a:rPr>
              <a:t>08.00 – 18.00 Monday – Friday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dirty="0">
                <a:solidFill>
                  <a:srgbClr val="000000"/>
                </a:solidFill>
                <a:uFillTx/>
                <a:latin typeface="Gill Sans MT" pitchFamily="34"/>
              </a:rPr>
              <a:t>08.00 – 13.00 on Saturdays (only under exceptional circumstances)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dirty="0">
                <a:solidFill>
                  <a:srgbClr val="000000"/>
                </a:solidFill>
                <a:uFillTx/>
                <a:latin typeface="Gill Sans MT" pitchFamily="34"/>
              </a:rPr>
              <a:t>We will not be working on Sundays or Bank Holidays</a:t>
            </a:r>
            <a:endParaRPr lang="en-GB" sz="1100" b="0" i="0" u="none" strike="noStrike" kern="1200" cap="none" spc="0" baseline="0" dirty="0">
              <a:solidFill>
                <a:srgbClr val="000000"/>
              </a:solidFill>
              <a:uFillTx/>
              <a:latin typeface="Gill Sans MT" pitchFamily="34"/>
            </a:endParaRPr>
          </a:p>
        </p:txBody>
      </p:sp>
      <p:sp>
        <p:nvSpPr>
          <p:cNvPr id="24" name="TextBox 17">
            <a:extLst>
              <a:ext uri="{FF2B5EF4-FFF2-40B4-BE49-F238E27FC236}">
                <a16:creationId xmlns:a16="http://schemas.microsoft.com/office/drawing/2014/main" id="{8A01F7B3-1636-270D-2A05-E05FB519318A}"/>
              </a:ext>
            </a:extLst>
          </p:cNvPr>
          <p:cNvSpPr txBox="1"/>
          <p:nvPr/>
        </p:nvSpPr>
        <p:spPr>
          <a:xfrm>
            <a:off x="511258" y="6766300"/>
            <a:ext cx="3600404"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1" i="1" u="sng" strike="noStrike" kern="1200" cap="none" spc="0" baseline="0" dirty="0">
                <a:solidFill>
                  <a:srgbClr val="773DBD"/>
                </a:solidFill>
                <a:uFillTx/>
                <a:latin typeface="Gill Sans MT" pitchFamily="34"/>
              </a:rPr>
              <a:t>Working</a:t>
            </a:r>
            <a:r>
              <a:rPr lang="en-GB" sz="1400" b="1" i="0" u="none" strike="noStrike" kern="1200" cap="none" spc="0" baseline="0" dirty="0">
                <a:solidFill>
                  <a:srgbClr val="773DBD"/>
                </a:solidFill>
                <a:uFillTx/>
                <a:latin typeface="Gill Sans MT" pitchFamily="34"/>
              </a:rPr>
              <a:t> </a:t>
            </a:r>
            <a:r>
              <a:rPr lang="en-GB" sz="1400" b="1" i="1" u="sng" strike="noStrike" kern="1200" cap="none" spc="0" baseline="0" dirty="0">
                <a:solidFill>
                  <a:srgbClr val="773DBD"/>
                </a:solidFill>
                <a:uFillTx/>
                <a:latin typeface="Gill Sans MT" pitchFamily="34"/>
              </a:rPr>
              <a:t>Hours</a:t>
            </a:r>
            <a:endParaRPr lang="en-US" sz="1400" b="0" i="1" u="sng" strike="noStrike" kern="1200" cap="none" spc="0" baseline="0" dirty="0">
              <a:solidFill>
                <a:srgbClr val="773DBD"/>
              </a:solidFill>
              <a:uFillTx/>
              <a:latin typeface="Gill Sans MT" pitchFamily="34"/>
            </a:endParaRPr>
          </a:p>
        </p:txBody>
      </p:sp>
      <p:sp>
        <p:nvSpPr>
          <p:cNvPr id="25" name="Slide Number Placeholder 18">
            <a:extLst>
              <a:ext uri="{FF2B5EF4-FFF2-40B4-BE49-F238E27FC236}">
                <a16:creationId xmlns:a16="http://schemas.microsoft.com/office/drawing/2014/main" id="{0BE7859D-B66A-20C1-DE64-8692F220E6CF}"/>
              </a:ext>
            </a:extLst>
          </p:cNvPr>
          <p:cNvSpPr txBox="1"/>
          <p:nvPr/>
        </p:nvSpPr>
        <p:spPr>
          <a:xfrm>
            <a:off x="4970403" y="9392278"/>
            <a:ext cx="1612750" cy="312221"/>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CEBE6F1-F6BB-4C74-838B-D15C59443D6D}" type="slidenum">
              <a:rPr/>
              <a:t>4</a:t>
            </a:fld>
            <a:endParaRPr lang="en-GB" sz="1200" b="0" i="0" u="none" strike="noStrike" kern="1200" cap="none" spc="0" baseline="0" dirty="0">
              <a:solidFill>
                <a:srgbClr val="898989"/>
              </a:solidFill>
              <a:uFillTx/>
              <a:latin typeface="Calibri"/>
            </a:endParaRPr>
          </a:p>
        </p:txBody>
      </p:sp>
      <p:pic>
        <p:nvPicPr>
          <p:cNvPr id="29" name="Picture 8">
            <a:extLst>
              <a:ext uri="{FF2B5EF4-FFF2-40B4-BE49-F238E27FC236}">
                <a16:creationId xmlns:a16="http://schemas.microsoft.com/office/drawing/2014/main" id="{D1714DA7-D629-E3EF-19E2-CDCB29467AB5}"/>
              </a:ext>
            </a:extLst>
          </p:cNvPr>
          <p:cNvPicPr>
            <a:picLocks noChangeAspect="1"/>
          </p:cNvPicPr>
          <p:nvPr/>
        </p:nvPicPr>
        <p:blipFill>
          <a:blip r:embed="rId10"/>
          <a:srcRect/>
          <a:stretch>
            <a:fillRect/>
          </a:stretch>
        </p:blipFill>
        <p:spPr>
          <a:xfrm>
            <a:off x="-6745829" y="8952452"/>
            <a:ext cx="377117" cy="358429"/>
          </a:xfrm>
          <a:prstGeom prst="rect">
            <a:avLst/>
          </a:prstGeom>
          <a:noFill/>
          <a:ln cap="flat">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Newsletter%20February%202023%20(005)</Template>
  <TotalTime>1256</TotalTime>
  <Words>704</Words>
  <Application>Microsoft Office PowerPoint</Application>
  <PresentationFormat>A4 Paper (210x297 mm)</PresentationFormat>
  <Paragraphs>69</Paragraphs>
  <Slides>4</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Gill Sans MT</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Ruzi Bibi Hussain</dc:creator>
  <cp:lastModifiedBy>Christopher  Sharp</cp:lastModifiedBy>
  <cp:revision>16</cp:revision>
  <cp:lastPrinted>2020-11-26T12:54:03Z</cp:lastPrinted>
  <dcterms:created xsi:type="dcterms:W3CDTF">2023-03-03T10:17:11Z</dcterms:created>
  <dcterms:modified xsi:type="dcterms:W3CDTF">2023-05-12T13:01:45Z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eca86e8-6fb5-45dd-bb08-a8d185fa5301_Enabled">
    <vt:lpwstr>true</vt:lpwstr>
  </property>
  <property fmtid="{D5CDD505-2E9C-101B-9397-08002B2CF9AE}" pid="3" name="MSIP_Label_8eca86e8-6fb5-45dd-bb08-a8d185fa5301_SetDate">
    <vt:lpwstr>2023-01-17T10:29:08Z</vt:lpwstr>
  </property>
  <property fmtid="{D5CDD505-2E9C-101B-9397-08002B2CF9AE}" pid="4" name="MSIP_Label_8eca86e8-6fb5-45dd-bb08-a8d185fa5301_Method">
    <vt:lpwstr>Standard</vt:lpwstr>
  </property>
  <property fmtid="{D5CDD505-2E9C-101B-9397-08002B2CF9AE}" pid="5" name="MSIP_Label_8eca86e8-6fb5-45dd-bb08-a8d185fa5301_Name">
    <vt:lpwstr>Official</vt:lpwstr>
  </property>
  <property fmtid="{D5CDD505-2E9C-101B-9397-08002B2CF9AE}" pid="6" name="MSIP_Label_8eca86e8-6fb5-45dd-bb08-a8d185fa5301_SiteId">
    <vt:lpwstr>9fe658cd-b3cd-4056-8519-3222ffa96be8</vt:lpwstr>
  </property>
  <property fmtid="{D5CDD505-2E9C-101B-9397-08002B2CF9AE}" pid="7" name="MSIP_Label_8eca86e8-6fb5-45dd-bb08-a8d185fa5301_ActionId">
    <vt:lpwstr>250d88a1-6ea6-493e-aecf-2f904f1f60e2</vt:lpwstr>
  </property>
  <property fmtid="{D5CDD505-2E9C-101B-9397-08002B2CF9AE}" pid="8" name="MSIP_Label_8eca86e8-6fb5-45dd-bb08-a8d185fa5301_ContentBits">
    <vt:lpwstr>0</vt:lpwstr>
  </property>
  <property fmtid="{D5CDD505-2E9C-101B-9397-08002B2CF9AE}" pid="9" name="ContentTypeId">
    <vt:lpwstr>0x010100816DF282A9D5FC45A3F0E6EBEF59DEF9</vt:lpwstr>
  </property>
</Properties>
</file>